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63" r:id="rId15"/>
    <p:sldId id="264" r:id="rId16"/>
    <p:sldId id="271" r:id="rId17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150108" y="1820799"/>
            <a:ext cx="2675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罗 马 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信靠祂，不羞愧，传福音者脚踪美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10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205865" y="1022985"/>
            <a:ext cx="6741795" cy="267765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/>
              <a:t>3</a:t>
            </a:r>
            <a:r>
              <a:rPr lang="zh-CN" altLang="en-US" sz="2800" b="1" dirty="0">
                <a:sym typeface="+mn-ea"/>
              </a:rPr>
              <a:t>:</a:t>
            </a:r>
            <a:r>
              <a:rPr lang="zh-CN" altLang="en-US" sz="2800" b="1" dirty="0"/>
              <a:t>55 耶和华阿，我从极深的坑里呼求你的名。 </a:t>
            </a:r>
          </a:p>
          <a:p>
            <a:r>
              <a:rPr lang="zh-CN" altLang="en-US" sz="2800" b="1" dirty="0"/>
              <a:t>3:56 你曾听见我的声音；求你不要掩耳不听我的呼吸，我的呼吁。 </a:t>
            </a:r>
          </a:p>
          <a:p>
            <a:r>
              <a:rPr lang="zh-CN" altLang="en-US" sz="2800" b="1" dirty="0"/>
              <a:t>3:57 我呼求你的日子，你临近我，说，不要惧怕。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205865" y="4392041"/>
            <a:ext cx="6625590" cy="95410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我们呼求主，祂就临近我们，而我们的呼求祂，就是我们的呼吸，我们的呼喊。</a:t>
            </a:r>
            <a:endParaRPr lang="zh-CN" altLang="en-US" sz="28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1046480" y="832485"/>
            <a:ext cx="705104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在五旬节那天，新约的信徒也呼求主的名，接受浇灌的灵，作约珥豫言的应验。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46480" y="2176780"/>
            <a:ext cx="705104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新约的信徒，像司提反，借着这样实行，他们就使人知道他们是跟从主的人。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55040" y="3812667"/>
            <a:ext cx="696849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保罗悔改以后，就受劝勉，要自己呼求主的名，洗去他的罪（主要是他逼迫那些呼求主名的人）。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55040" y="5448554"/>
            <a:ext cx="6340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sym typeface="+mn-ea"/>
              </a:rPr>
              <a:t>毫无疑问，这实行在早期的圣徒中间很普遍。</a:t>
            </a:r>
            <a:endParaRPr lang="zh-CN" altLang="en-US" sz="2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41400" y="624840"/>
            <a:ext cx="6895592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/>
              <a:t>“同着所有在各处呼求我们主耶稣基督之名的人。“（林前一2。）这指明所有早期的信徒都实行呼求主名。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41400" y="5479415"/>
            <a:ext cx="678561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/>
              <a:t>嘱咐他“同那清心呼求主的人”追求属灵的事。（提后二22。）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40765" y="1649730"/>
            <a:ext cx="7243699" cy="3477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/>
              <a:t>哥林多前书开始於呼求主的名，启示这是一卷说到享受主的书。这卷书告诉我们，基督是我们的智慧和能力，（一24，）并且祂成了我们的公义、圣别、救赎，（30，）和许多其他的项目，给我们享受。至终，祂在复活里成了我们可喝的赐生命之灵。（十五45，十二13。）喝祂这赐生命之灵的路，就是呼求祂的名。因此，十二章三节指明，我们若说“主耶稣”，我们就立刻在灵里。说“主耶稣”，就是呼求主的名。耶稣是主的名，那灵是祂的人位。我们呼求主的名，就得着主的人位。我们呼喊“主耶稣”时，就得着那灵。这样呼求主名以接受那灵，不但是属灵的呼吸，也是属灵的喝。我们呼求主的名，就吸入祂作生命的气，并喝祂作生命的水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84275" y="1535430"/>
            <a:ext cx="6445885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诗歌六十五首第二节说：</a:t>
            </a:r>
          </a:p>
          <a:p>
            <a:endParaRPr lang="zh-CN" altLang="en-US" sz="2400" b="1"/>
          </a:p>
          <a:p>
            <a:r>
              <a:rPr lang="zh-CN" altLang="en-US" sz="2400" b="1"/>
              <a:t>可颂耶稣、大能救主，我所需要在你名；</a:t>
            </a:r>
          </a:p>
          <a:p>
            <a:r>
              <a:rPr lang="zh-CN" altLang="en-US" sz="2400" b="1"/>
              <a:t>只要呼吸耶稣这名，就是饮于你生命。</a:t>
            </a:r>
          </a:p>
          <a:p>
            <a:endParaRPr lang="zh-CN" altLang="en-US" sz="24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27785" y="1305560"/>
            <a:ext cx="6268720" cy="3907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呼求主需要信入祂，信入祂需要听见祂，听见祂需要有人传福音。福音若要被传扬，就必须有人奉神差遣。那些奉神差遣的人传福音，使人听见、信入、呼求主的名而得救。基督已在全地被传讲并听见。祂已被奉差遣的人传扬，被犹太人和外邦人听见。他们许多人已经信而得着义，并且呼求而得救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4420" y="2317750"/>
            <a:ext cx="6874510" cy="169110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在</a:t>
            </a:r>
            <a:r>
              <a:rPr lang="en-US" altLang="zh-CN" sz="2400" b="1"/>
              <a:t>16</a:t>
            </a:r>
            <a:r>
              <a:rPr lang="zh-CN" altLang="en-US" sz="2400" b="1"/>
              <a:t>至</a:t>
            </a:r>
            <a:r>
              <a:rPr lang="en-US" altLang="zh-CN" sz="2400" b="1"/>
              <a:t>21</a:t>
            </a:r>
            <a:r>
              <a:rPr lang="zh-CN" altLang="en-US" sz="2400" b="1"/>
              <a:t>节，我们看见被接受或弃绝的基督。一面基督被外邦人接受了，但另一面祂被以色列人弃绝了。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557655" y="1022350"/>
            <a:ext cx="56445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基督　十4～21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98955" y="1605915"/>
            <a:ext cx="22428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en-US" altLang="zh-CN" sz="2400">
                <a:sym typeface="+mn-ea"/>
              </a:rPr>
              <a:t>1.</a:t>
            </a:r>
            <a:r>
              <a:rPr lang="zh-CN" altLang="en-US" sz="2400">
                <a:sym typeface="+mn-ea"/>
              </a:rPr>
              <a:t>是律法的总结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798955" y="2202180"/>
            <a:ext cx="49872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/>
              <a:t>2.</a:t>
            </a:r>
            <a:r>
              <a:rPr lang="zh-CN" altLang="en-US" sz="2400"/>
              <a:t>成肉体并复活的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798955" y="2824480"/>
            <a:ext cx="15424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/>
              <a:t>3.</a:t>
            </a:r>
            <a:r>
              <a:rPr lang="zh-CN" altLang="en-US" sz="2400"/>
              <a:t>相近的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798955" y="3420745"/>
            <a:ext cx="47561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/>
              <a:t>4.</a:t>
            </a:r>
            <a:r>
              <a:rPr lang="zh-CN" altLang="en-US" sz="2400"/>
              <a:t>可相信并呼求的　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798955" y="4001135"/>
            <a:ext cx="48437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/>
              <a:t>5.</a:t>
            </a:r>
            <a:r>
              <a:rPr lang="zh-CN" altLang="en-US" sz="2400"/>
              <a:t>被传讲并听见的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798955" y="4582160"/>
            <a:ext cx="46247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/>
              <a:t>6.</a:t>
            </a:r>
            <a:r>
              <a:rPr lang="zh-CN" altLang="en-US" sz="2400"/>
              <a:t>被接受或弃绝的</a:t>
            </a:r>
            <a:endParaRPr lang="zh-CN" altLang="en-US" sz="2400"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6290" y="1105535"/>
            <a:ext cx="7551420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10:9 就是你若口里认耶稣为主，心里信神叫祂从死人中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         复活，就必得救；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10:10 因为人心里信，就得着义；口里承认，就得救。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10:11 因为经上说，“凡信靠祂的，必不至于羞愧。”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10:12 因为犹太人和希利尼人并没有分别，众人同有一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           位主，祂对一切呼求祂的人是丰富的。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10:13 因为“凡呼求主名的，就必得救。”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01470" y="1395730"/>
            <a:ext cx="56445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借着基督　十4～21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842770" y="1979295"/>
            <a:ext cx="338074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>
                <a:sym typeface="+mn-ea"/>
              </a:rPr>
              <a:t>1.</a:t>
            </a:r>
            <a:r>
              <a:rPr lang="zh-CN" altLang="en-US" sz="2400">
                <a:sym typeface="+mn-ea"/>
              </a:rPr>
              <a:t>为律法总结的基督　4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842770" y="2575560"/>
            <a:ext cx="49872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/>
              <a:t>2.</a:t>
            </a:r>
            <a:r>
              <a:rPr lang="zh-CN" altLang="en-US" sz="2400"/>
              <a:t>成肉体并复活的基督　5～7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842770" y="319786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/>
              <a:t>3.</a:t>
            </a:r>
            <a:r>
              <a:rPr lang="zh-CN" altLang="en-US" sz="2400"/>
              <a:t>相近的基督　8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842770" y="3794125"/>
            <a:ext cx="47561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/>
              <a:t>4.</a:t>
            </a:r>
            <a:r>
              <a:rPr lang="zh-CN" altLang="en-US" sz="2400"/>
              <a:t>被相信并呼求的基督　9～13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842770" y="4385945"/>
            <a:ext cx="48437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/>
              <a:t>5.</a:t>
            </a:r>
            <a:r>
              <a:rPr lang="zh-CN" altLang="en-US" sz="2400"/>
              <a:t>被传讲并听见的基督　14～15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842770" y="4955540"/>
            <a:ext cx="46247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/>
              <a:t>6.</a:t>
            </a:r>
            <a:r>
              <a:rPr lang="zh-CN" altLang="en-US" sz="2400"/>
              <a:t>被接受或弃绝的基督　16～21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601470" y="708025"/>
            <a:ext cx="412051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神的拣选，我们的定命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34490" y="1442720"/>
            <a:ext cx="6424295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基督是律法的总结。这就是说，祂来完成并了结律法。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635125" y="2335530"/>
            <a:ext cx="6423025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基督了结律法，结果就使凡相信基督的都得着神的义。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635125" y="3228340"/>
            <a:ext cx="6303645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我们要看见基督是一切规条的总结、了结，并且接受祂作我们的生命，好公义地活在神面前。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635125" y="600075"/>
            <a:ext cx="2646878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为律法总结的基督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94130" y="760730"/>
            <a:ext cx="532638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谁要升到天上？”就是要领下基督来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94130" y="2200275"/>
            <a:ext cx="5938774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谁要下到无底坑？”就是要领基督从死人中上来。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200015" y="1370965"/>
            <a:ext cx="254000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基督的成为肉体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200015" y="3104515"/>
            <a:ext cx="1795145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基督的复活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294130" y="3968877"/>
            <a:ext cx="6819265" cy="267765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基督从成为肉体到复活，经过了漫长的过程。在这过程中，祂成就了神公义、圣别、和荣耀的一切要求，以及使我们能有分于祂所需要的一切。祂是神成为肉体来作人；而作为人，祂藉着复活变化成为赐生命的灵。现今在复活里，祂这赐生命的灵对我们十分便利，我们随时随地都可得着祂并将祂接受进来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58595" y="628015"/>
            <a:ext cx="5798185" cy="169110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</a:rPr>
              <a:t>这义</a:t>
            </a:r>
            <a:r>
              <a:rPr lang="zh-CN" altLang="en-US" sz="2400" b="1"/>
              <a:t>到底怎么说？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</a:rPr>
              <a:t>这话</a:t>
            </a:r>
            <a:r>
              <a:rPr lang="zh-CN" altLang="en-US" sz="2400" b="1"/>
              <a:t>与你相近，就在你口里，也在你心里。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</a:rPr>
              <a:t>这</a:t>
            </a:r>
            <a:r>
              <a:rPr lang="zh-CN" altLang="en-US" sz="2400" b="1"/>
              <a:t>就是我们所传信主的话。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58595" y="2699258"/>
            <a:ext cx="6599555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这话无疑就是基督自己。在复活里的基督这赐生命的灵，就是活的话。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6290" y="2981325"/>
            <a:ext cx="749808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呼求祂的名不但是为着得救，也是我们接受基督丰富的路。主对一切呼求祂的人是丰富的。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96290" y="824865"/>
            <a:ext cx="749808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在神的拣选之下，我们蒙召的人已被作成蒙怜悯得尊贵、得荣耀的器皿。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95655" y="1887220"/>
            <a:ext cx="749935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每个器皿都有口，我们被造有口，乃是为要被基督的丰富充满。被充满的路乃是呼求主耶稣的名。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95655" y="4097655"/>
            <a:ext cx="750062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主是如此丰富！祂对一切呼求祂的人是丰富的。诗篇里有一节说，“你要大大张口，我就给你充满。”我们是有口的虚空器皿，该大大张口，好使我们被主的丰富充满。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48640" y="166370"/>
            <a:ext cx="8321040" cy="65556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圣经清楚启示呼求主是有分于并享受主的路</a:t>
            </a:r>
            <a:r>
              <a:rPr lang="zh-CN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</a:t>
            </a:r>
            <a:r>
              <a:rPr lang="en-US" altLang="zh-CN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CN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CN" altLang="en-US" sz="2800" dirty="0">
                <a:sym typeface="+mn-ea"/>
              </a:rPr>
              <a:t>申</a:t>
            </a:r>
            <a:r>
              <a:rPr lang="en-US" altLang="zh-CN" sz="2800" dirty="0">
                <a:sym typeface="+mn-ea"/>
              </a:rPr>
              <a:t>4</a:t>
            </a:r>
            <a:r>
              <a:rPr lang="zh-CN" altLang="en-US" sz="2800" dirty="0">
                <a:sym typeface="+mn-ea"/>
              </a:rPr>
              <a:t>：</a:t>
            </a:r>
            <a:r>
              <a:rPr lang="en-US" altLang="zh-CN" sz="2800" dirty="0">
                <a:sym typeface="+mn-ea"/>
              </a:rPr>
              <a:t>7</a:t>
            </a:r>
            <a:r>
              <a:rPr lang="zh-CN" altLang="en-US" sz="2800" dirty="0">
                <a:sym typeface="+mn-ea"/>
              </a:rPr>
              <a:t>耶和华“在我们求告祂的时候与我们相近”。</a:t>
            </a:r>
          </a:p>
          <a:p>
            <a:r>
              <a:rPr lang="zh-CN" altLang="en-US" sz="2800" dirty="0">
                <a:sym typeface="+mn-ea"/>
              </a:rPr>
              <a:t>诗</a:t>
            </a:r>
            <a:r>
              <a:rPr lang="en-US" altLang="zh-CN" sz="2800" dirty="0">
                <a:sym typeface="+mn-ea"/>
              </a:rPr>
              <a:t>145</a:t>
            </a:r>
            <a:r>
              <a:rPr lang="zh-CN" altLang="en-US" sz="2800" dirty="0">
                <a:sym typeface="+mn-ea"/>
              </a:rPr>
              <a:t>：</a:t>
            </a:r>
            <a:r>
              <a:rPr lang="en-US" altLang="zh-CN" sz="2800" dirty="0">
                <a:sym typeface="+mn-ea"/>
              </a:rPr>
              <a:t>18</a:t>
            </a:r>
            <a:r>
              <a:rPr lang="zh-CN" altLang="en-US" sz="2800" dirty="0"/>
              <a:t>“凡求告耶和华的…耶和华便与他们相近。”</a:t>
            </a:r>
          </a:p>
          <a:p>
            <a:r>
              <a:rPr lang="zh-CN" altLang="en-US" sz="2800" dirty="0"/>
              <a:t>诗18:6 我在急难中呼求耶和华，向我的神呼救。</a:t>
            </a:r>
          </a:p>
          <a:p>
            <a:r>
              <a:rPr lang="zh-CN" altLang="en-US" sz="2800" dirty="0"/>
              <a:t>118:5 我在急难中呼求耶和华，耶和华就应允我，把我安置在宽阔之处。  </a:t>
            </a:r>
          </a:p>
          <a:p>
            <a:r>
              <a:rPr lang="zh-CN" altLang="en-US" sz="2800" dirty="0"/>
              <a:t>86:7 我在患难之日要呼求你，因为你必应允我。</a:t>
            </a:r>
          </a:p>
          <a:p>
            <a:r>
              <a:rPr lang="zh-CN" altLang="en-US" sz="2800" dirty="0"/>
              <a:t>81:7 你在患难中呼求，我就搭救你；我在雷的隐密处应允你；我在米利巴水那里试验你。</a:t>
            </a:r>
          </a:p>
          <a:p>
            <a:r>
              <a:rPr lang="zh-CN" altLang="en-US" sz="2800" dirty="0">
                <a:sym typeface="+mn-ea"/>
              </a:rPr>
              <a:t>诗</a:t>
            </a:r>
            <a:r>
              <a:rPr lang="en-US" altLang="zh-CN" sz="2800" dirty="0">
                <a:sym typeface="+mn-ea"/>
              </a:rPr>
              <a:t>81:</a:t>
            </a:r>
            <a:r>
              <a:rPr lang="zh-CN" altLang="en-US" sz="2800" dirty="0">
                <a:sym typeface="+mn-ea"/>
              </a:rPr>
              <a:t>10</a:t>
            </a:r>
            <a:r>
              <a:rPr lang="zh-CN" altLang="en-US" sz="2800" dirty="0"/>
              <a:t>你要大大张口，我就给你充满。”</a:t>
            </a:r>
          </a:p>
          <a:p>
            <a:r>
              <a:rPr lang="zh-CN" altLang="en-US" sz="2800" dirty="0"/>
              <a:t>诗</a:t>
            </a:r>
            <a:r>
              <a:rPr lang="en-US" altLang="zh-CN" sz="2800" dirty="0"/>
              <a:t>86:5</a:t>
            </a:r>
            <a:r>
              <a:rPr lang="zh-CN" altLang="en-US" sz="2800" dirty="0"/>
              <a:t>说，主本为良善，乐意饶恕人，有丰盛的慈爱，赐给凡求告祂的人。</a:t>
            </a:r>
          </a:p>
          <a:p>
            <a:endParaRPr lang="en-US" altLang="zh-CN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16890" y="545592"/>
            <a:ext cx="7730998" cy="526297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ym typeface="+mn-ea"/>
              </a:rPr>
              <a:t>诗</a:t>
            </a:r>
            <a:r>
              <a:rPr lang="en-US" altLang="zh-CN" sz="2800">
                <a:sym typeface="+mn-ea"/>
              </a:rPr>
              <a:t>116:3-4</a:t>
            </a:r>
            <a:r>
              <a:rPr lang="zh-CN" altLang="en-US" sz="2800">
                <a:sym typeface="+mn-ea"/>
              </a:rPr>
              <a:t>说，“死亡的绳索缠绕我，阴间的痛苦抓住我；我遭遇患难愁苦。那时我便求告耶和华的名。”</a:t>
            </a:r>
            <a:endParaRPr lang="zh-CN" altLang="en-US" sz="2800"/>
          </a:p>
          <a:p>
            <a:r>
              <a:rPr lang="zh-CN" altLang="en-US" sz="2800">
                <a:sym typeface="+mn-ea"/>
              </a:rPr>
              <a:t>诗</a:t>
            </a:r>
            <a:r>
              <a:rPr lang="en-US" altLang="zh-CN" sz="2800">
                <a:sym typeface="+mn-ea"/>
              </a:rPr>
              <a:t>116:13</a:t>
            </a:r>
            <a:r>
              <a:rPr lang="zh-CN" altLang="en-US" sz="2800">
                <a:sym typeface="+mn-ea"/>
              </a:rPr>
              <a:t>说，“我要举起救恩的杯，呼求耶和华的名。”我们要举起救恩的杯，意思是有分于并享受主的救恩，就需要呼求主的名。</a:t>
            </a:r>
            <a:endParaRPr lang="zh-CN" altLang="en-US" sz="2800"/>
          </a:p>
          <a:p>
            <a:r>
              <a:rPr lang="zh-CN" altLang="en-US" sz="2800">
                <a:sym typeface="+mn-ea"/>
              </a:rPr>
              <a:t>以赛</a:t>
            </a:r>
            <a:r>
              <a:rPr lang="en-US" altLang="zh-CN" sz="2800">
                <a:sym typeface="+mn-ea"/>
              </a:rPr>
              <a:t>12:2-6</a:t>
            </a:r>
            <a:r>
              <a:rPr lang="zh-CN" altLang="en-US" sz="2800">
                <a:sym typeface="+mn-ea"/>
              </a:rPr>
              <a:t>耶和华是我们的拯救、我们的力量、和我们的诗歌，我们能从祂救恩的泉源欢然取水。</a:t>
            </a:r>
            <a:endParaRPr lang="zh-CN" altLang="en-US" sz="2800"/>
          </a:p>
          <a:p>
            <a:r>
              <a:rPr lang="zh-CN" altLang="en-US" sz="2800">
                <a:sym typeface="+mn-ea"/>
              </a:rPr>
              <a:t>赛</a:t>
            </a:r>
            <a:r>
              <a:rPr lang="en-US" altLang="zh-CN" sz="2800">
                <a:sym typeface="+mn-ea"/>
              </a:rPr>
              <a:t>55:1-6</a:t>
            </a:r>
            <a:r>
              <a:rPr lang="zh-CN" altLang="en-US" sz="2800">
                <a:sym typeface="+mn-ea"/>
              </a:rPr>
              <a:t>节，喂！你们一切干渴的都当就近水来，没有银钱的也可以来</a:t>
            </a:r>
            <a:r>
              <a:rPr lang="en-US" altLang="zh-CN" sz="2800">
                <a:sym typeface="+mn-ea"/>
              </a:rPr>
              <a:t>……</a:t>
            </a:r>
            <a:endParaRPr lang="zh-CN" altLang="en-US" sz="2800"/>
          </a:p>
          <a:p>
            <a:r>
              <a:rPr lang="zh-CN" altLang="en-US" sz="2800">
                <a:sym typeface="+mn-ea"/>
              </a:rPr>
              <a:t>赛</a:t>
            </a:r>
            <a:r>
              <a:rPr lang="en-US" altLang="zh-CN" sz="2800">
                <a:sym typeface="+mn-ea"/>
              </a:rPr>
              <a:t>64:7无人呼求你的名，无人奋起抓住你；原来你掩面不顾我们，使我们被自己的罪孽消灭。 </a:t>
            </a:r>
            <a:endParaRPr lang="zh-CN" alt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1430</Words>
  <Application>Microsoft Office PowerPoint</Application>
  <PresentationFormat>全屏显示(4:3)</PresentationFormat>
  <Paragraphs>73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5" baseType="lpstr">
      <vt:lpstr>方正姚体</vt:lpstr>
      <vt:lpstr>华文楷体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5</cp:revision>
  <dcterms:created xsi:type="dcterms:W3CDTF">2018-06-27T01:06:36Z</dcterms:created>
  <dcterms:modified xsi:type="dcterms:W3CDTF">2020-07-29T22:42:22Z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