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44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150108" y="1820799"/>
            <a:ext cx="26757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罗 马 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神的国，非吃喝，公义和平灵喜乐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749040" y="3337560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14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77900" y="991235"/>
            <a:ext cx="746442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14:8 我们若活着，是向主活；若死了，是向主死。所以我们或活或死，总是主的人。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77265" y="2222500"/>
            <a:ext cx="7464425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14:17 因为神的国不在于吃喝，乃在于公义、和平、并圣灵中的喜乐。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14:18 这样服事基督的，就为神所喜悦，又为人所称许。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14:19 所以我们务要追求和平的事，以及彼此建造的事。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10920" y="567690"/>
            <a:ext cx="7121525" cy="1476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我们对神、对同作肢体者、对自己、并对我们的逼迫者的态度和行为；我们对政府和神所设立之权柄的态度；爱的原则的运用；以及对肉体的争战。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011555" y="2232660"/>
            <a:ext cx="7121525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要实行召会生活，我们需要有正常基督徒的日常生活，就是一种配合召会生活的生活。我们需要将身体献上，魂得变化，心思更新，灵里火热，并且恩赐得运用。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839470" y="4777740"/>
            <a:ext cx="738886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还有一个很大的需要</a:t>
            </a:r>
            <a:r>
              <a:rPr lang="en-US" altLang="zh-CN" sz="240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</a:t>
            </a:r>
            <a:r>
              <a:rPr lang="zh-CN" altLang="en-US" sz="240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我们必须顾到接纳圣徒的事。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941070" y="1014095"/>
            <a:ext cx="730186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在接纳圣徒的事上，我们需要运用鉴别力；这鉴别力是来自实行召会生活并过正常的基督徒生活。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39800" y="2044065"/>
            <a:ext cx="730186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我们若不清楚接纳信徒的事，就会破坏召会生活，使其变得支离破碎。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39800" y="3087370"/>
            <a:ext cx="703897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我们对于正确的接纳信徒，必须非常谨慎。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939800" y="3810635"/>
            <a:ext cx="730313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我们要接纳在主里与我们同作信徒的，就需要变化。我们若仍是天然的，就不能与别人相处。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939800" y="5044440"/>
            <a:ext cx="730186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任何留在天然个性里的基督徒，很难与别人相处。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2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492250" y="987425"/>
            <a:ext cx="70485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照着神的接纳，不照着道理的观念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492250" y="1677670"/>
            <a:ext cx="40538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1.</a:t>
            </a:r>
            <a:r>
              <a:rPr lang="zh-CN" altLang="en-US" sz="2400" b="1"/>
              <a:t>信心软弱的要接纳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492250" y="2368550"/>
            <a:ext cx="40538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不判断所争论的事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492250" y="2992120"/>
            <a:ext cx="40538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3.</a:t>
            </a:r>
            <a:r>
              <a:rPr lang="zh-CN" altLang="en-US" sz="2400" b="1"/>
              <a:t>接纳神已经接纳的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492250" y="3611245"/>
            <a:ext cx="65913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4.</a:t>
            </a:r>
            <a:r>
              <a:rPr lang="zh-CN" altLang="en-US" sz="2400" b="1"/>
              <a:t>所有的人都是主的人，所有的人都向主活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87400" y="363220"/>
            <a:ext cx="545465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40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在审判台的光中接纳圣徒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87400" y="1092835"/>
            <a:ext cx="7568565" cy="1630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14:10 你为什么审判你的弟兄？又为什么轻视你的弟兄？我们都要站在神的审判台前，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14:11 因为经上记着：“主说，我指着我的生存起誓，万膝必向我跪拜，万口也必向神公开承认。”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14:12 这样看来，我们各人必要将自己的事向神陈明。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87400" y="3035935"/>
            <a:ext cx="7568565" cy="27495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神审判台前的审判，要在千年国以前，紧接着基督回来时举行，那时信徒的生活和工作要受审判。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这审判与信徒的救恩无关。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这审判要评审信徒得救以后的生活和工作，断定信徒在千年国里的赏罚。信徒要站在这审判台前，将他们的生活和工作向神陈明。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58850" y="453390"/>
            <a:ext cx="7339965" cy="1630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3:13 各人的工程必然显露，因为那日子要将它指明出来；它要在火中被揭露，这火要试验各人的工程是那一种的。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3:14 人在那根基上所建造的工程若存得住，他就要得赏赐。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3:15 人的工程若被烧毁，他就要受亏损，自己却要得救；只是这样得救，要像从火里经过的一样。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58850" y="2342515"/>
            <a:ext cx="769175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卡尔文派：你一次得救，就永远得救，将来不会有问题。</a:t>
            </a:r>
          </a:p>
          <a:p>
            <a:r>
              <a:rPr lang="zh-CN" altLang="en-US" sz="2400" b="1"/>
              <a:t>阿米尼亚派：你得救以后若没有正确的生活并工作，就可能再失丧。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58850" y="3563620"/>
            <a:ext cx="733933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灵恩派：主张人今生不是永远得救，在一生的时间里可能多次得救，又多次失丧。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58850" y="4752340"/>
            <a:ext cx="733996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我们必须在神审判台的光中接纳信徒。我们不该批评别人，乃该审判自己。我们若不审判自己，就必须在基督的审判台前交账。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68400" y="668020"/>
            <a:ext cx="480631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40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我们需要在爱的原则里接纳信徒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168400" y="154940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40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为着国度的生活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168400" y="2368550"/>
            <a:ext cx="573087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1.</a:t>
            </a:r>
            <a:r>
              <a:rPr lang="zh-CN" altLang="en-US" sz="2400" b="1"/>
              <a:t>不叫你们的善被人毁谤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168400" y="3016250"/>
            <a:ext cx="712152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过神国的生活：借着神国的治理、行政、操练和管教，而有公义、和平并喜乐的生活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168400" y="3963670"/>
            <a:ext cx="536829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3.</a:t>
            </a:r>
            <a:r>
              <a:rPr lang="zh-CN" altLang="en-US" sz="2400" b="1"/>
              <a:t>追求和平的事与建造的事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168400" y="4606925"/>
            <a:ext cx="565467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4.</a:t>
            </a:r>
            <a:r>
              <a:rPr lang="zh-CN" altLang="en-US" sz="2400" b="1"/>
              <a:t>不因道理的看法而拆毁神的工程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168400" y="5220970"/>
            <a:ext cx="554926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5.</a:t>
            </a:r>
            <a:r>
              <a:rPr lang="zh-CN" altLang="en-US" sz="2400" b="1"/>
              <a:t>在信心里作每件事而不疑惑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616075" y="1406525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在接纳信徒上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882775" y="2197100"/>
            <a:ext cx="35204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1.</a:t>
            </a:r>
            <a:r>
              <a:rPr lang="zh-CN" altLang="en-US" sz="2400" b="1"/>
              <a:t>照着神的接纳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882775" y="2940050"/>
            <a:ext cx="35204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在审判台的光中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882775" y="3711575"/>
            <a:ext cx="35204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3.</a:t>
            </a:r>
            <a:r>
              <a:rPr lang="zh-CN" altLang="en-US" sz="2400" b="1"/>
              <a:t>在爱的原则里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882775" y="4473575"/>
            <a:ext cx="35204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4.</a:t>
            </a:r>
            <a:r>
              <a:rPr lang="zh-CN" altLang="en-US" sz="2400" b="1"/>
              <a:t>为着国度的生活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616075" y="585470"/>
            <a:ext cx="167703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变  化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861</Words>
  <Application>Microsoft Office PowerPoint</Application>
  <PresentationFormat>全屏显示(4:3)</PresentationFormat>
  <Paragraphs>47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8" baseType="lpstr">
      <vt:lpstr>方正姚体</vt:lpstr>
      <vt:lpstr>仿宋</vt:lpstr>
      <vt:lpstr>华文隶书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5</cp:revision>
  <dcterms:created xsi:type="dcterms:W3CDTF">2018-07-25T09:04:00Z</dcterms:created>
  <dcterms:modified xsi:type="dcterms:W3CDTF">2020-07-29T23:30:46Z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