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09" r:id="rId2"/>
    <p:sldId id="410" r:id="rId3"/>
    <p:sldId id="411" r:id="rId4"/>
    <p:sldId id="412" r:id="rId5"/>
    <p:sldId id="413" r:id="rId6"/>
    <p:sldId id="422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3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>
        <p:guide orient="horz" pos="2159"/>
        <p:guide pos="285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2020/7/30</a:t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‹#›</a:t>
            </a:fld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4141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654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130000"/>
              </a:lnSpc>
              <a:buFont typeface="Wingdings" panose="05000000000000000000" pitchFamily="2" charset="2"/>
              <a:buChar char="l"/>
              <a:defRPr spc="15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2286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30000"/>
              </a:lnSpc>
              <a:buFont typeface="Wingdings" panose="05000000000000000000" pitchFamily="2" charset="2"/>
              <a:buChar char="l"/>
              <a:defRPr sz="1600" spc="15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lnSpc>
                <a:spcPct val="13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8448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4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单击此处编辑文本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2020/7/30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lnSpc>
                <a:spcPct val="160000"/>
              </a:lnSpc>
              <a:spcAft>
                <a:spcPts val="1600"/>
              </a:spcAft>
              <a:buNone/>
              <a:defRPr spc="3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单击此处编辑文本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6300" y="608400"/>
            <a:ext cx="82269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6300" y="1515600"/>
            <a:ext cx="82269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外</a:t>
            </a:r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邦人，蒙悦纳，勤奋祭司有可夸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57250" y="375920"/>
            <a:ext cx="55219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结语</a:t>
            </a:r>
            <a:r>
              <a:rPr lang="en-US" altLang="zh-CN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——</a:t>
            </a: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福音的成就　十五14～十六27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57250" y="912495"/>
            <a:ext cx="61074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献上的外邦人　十五14～24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57250" y="1372870"/>
            <a:ext cx="73513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15:16 使我为外邦人作基督耶稣的仆役，作神福音勤奋的祭司，叫所献上的外邦人，在圣灵里得以圣别，可蒙悦纳。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57250" y="2663825"/>
            <a:ext cx="7350125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保罗作神福音的祭司，将基督供应给外邦人，乃是对神一种祭司的事奉；他传福音所得的外邦人，也是他献给神的祭物。藉着这种祭司的事奉，包括许多污秽不洁之人在内的外邦人，就在圣灵里得以圣别，成为蒙神悦纳的祭物，而从凡俗的事物中分别出来，并被神的性质和元素浸透，在地位和性质上都得以圣别。这圣别乃是在圣灵里的，就是圣灵根据基督的救赎，将信入基督得了重生的人，更新、变化、分别为圣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7245" y="426085"/>
            <a:ext cx="7865745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15:17 所以论到神的事，我在基督耶稣里有可夸的。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15:18 除了基督借我作成的那些事，我什么都不敢提，只提祂借着我的言语和行为，用神迹奇事的能力，并那灵的能力，使外邦人顺从；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15:19 这样，我从耶路撒冷，直转到以利哩古，到处传了基督的福音。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15:20 我立定志向，不在基督的名被称过的地方传福音，免得建造在别人的根基上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15:23 但如今这一带地方已无处可传，而且多年来我一直想望，当我去西班牙的时候，可以到你们那里，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15:24 盼望从你们那里经过，得见你们，先与你们交往，稍得满足，然后蒙你们送行到那里去。 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7245" y="3695700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使外邦人顺从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17245" y="4094480"/>
            <a:ext cx="602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从耶路撒冷，直转到以利哩古，到处传了基督的福音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17245" y="4493260"/>
            <a:ext cx="399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不在基督的名被称过的地方传福音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17245" y="4892040"/>
            <a:ext cx="424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这一带地方已无处可传，要去西班牙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17245" y="5290820"/>
            <a:ext cx="526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得见你们，先与你们交往，然后蒙你们送行。  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7105" y="391160"/>
            <a:ext cx="53200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外邦与犹太圣徒的交通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7105" y="1007745"/>
            <a:ext cx="720090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15:25 但现在我往耶路撒冷去，供给圣徒。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15:26 因为马其顿和亚该亚人，乐意对耶路撒冷圣徒中的穷人有些交通。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15:27 这是他们乐意的，其实也是他们所欠的债。因外邦人既然分享犹太人属灵的事物，就当供给他们肉身之物。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7105" y="3535045"/>
            <a:ext cx="720090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由于保罗将基督供应给外邦人，并将他们当作祭物献给神，就发展出爱的交通，就是外邦和犹太圣徒间爱里的交通。保罗曾带着基督，去到外邦人中，现在又带着外邦圣徒在财物上的交通回到犹太人中。这种爱的交通，乃是保罗尽职的实际结果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6310" y="505460"/>
            <a:ext cx="699262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15:28 等我办完了这事，把这果子向他们交付妥当，就要路过你们那里，往西班牙去。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15:29 我也晓得，我去的时候，必带着基督之福的丰满而去。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6310" y="2416175"/>
            <a:ext cx="699198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保罗带着基督去到外邦人那里，又带着财物回到犹太弟兄这里，并且盼望带着基督之福的丰满，访问罗马，将基督的丰富供应那里的人。这表明召会该有的生活。召会的生活，借着使徒，充满了基督，充满了财物交通里的爱，并且充满了对基督丰满之福的共享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5700" y="819150"/>
            <a:ext cx="671322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15:30 弟兄们，我借着我们的主耶稣基督，并借着那灵的爱，恳求你们在为我向神的祷告中，与我一同竭力，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15:31 叫我可以得救，脱离犹太地不信从的人，也叫我对耶路撒冷的服事，可蒙圣徒悦纳，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15:32 并叫我借着神的旨意，欢欢喜喜的到你们那里，与你们同得安息畅快。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15:33 愿平安的神与你们众人同在。阿们。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55700" y="4134485"/>
            <a:ext cx="65252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在为我向神的祷告中，与我一同竭力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518285" y="1616964"/>
            <a:ext cx="626329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照着基督　十五1～13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64184" y="2297049"/>
            <a:ext cx="694537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结语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——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福音的成就　十五14～十六27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518285" y="2977134"/>
            <a:ext cx="641904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献上的外邦人　十五14～24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518285" y="3673348"/>
            <a:ext cx="68942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外邦与犹太圣徒的交通　十五25～33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93902" y="954659"/>
            <a:ext cx="739423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在接纳信徒上　十四1～十五13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5690" y="3980180"/>
            <a:ext cx="72409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15:16 使我为外邦人作基督耶稣的仆役，作神福音勤奋的祭司，叫所献上的外邦人，在圣灵里得以圣别，可蒙悦纳。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5690" y="541655"/>
            <a:ext cx="724090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15:1 我们刚强的人，应该担代不刚强之人的软弱，不求自己的喜悦。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15:2 我们各人要叫邻舍喜悦，使他得益处，被建造。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5845" y="2043430"/>
            <a:ext cx="730440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15:5 但愿那赐忍耐与鼓励的神，叫你们照着基督耶稣，彼此思念相同的事，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15:6 使你们同心合意，用同一的口，荣耀我们主耶稣基督的神与父。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18285" y="1616964"/>
            <a:ext cx="626329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照着基督　十五1～13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4184" y="2297049"/>
            <a:ext cx="6945376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结语</a:t>
            </a:r>
            <a:r>
              <a:rPr lang="en-US" altLang="zh-CN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——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福音的成就　十五14～十六27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18285" y="2977134"/>
            <a:ext cx="641904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献上的外邦人　十五14～24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18285" y="3673348"/>
            <a:ext cx="689426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外邦与犹太圣徒的交通　十五25～33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93902" y="954659"/>
            <a:ext cx="7394238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在接纳信徒上　十四1～十五13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47420" y="560705"/>
            <a:ext cx="724916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15:1 我们刚强的人，应该担代不刚强之人的软弱，不求自己的喜悦。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15:2 我们各人要叫邻舍喜悦，使他得益处，被建造。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15:3 因为基督也不求自己的喜悦，反而如经上所记：“辱骂你之人的辱骂，都落在我身上。”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15:4 从前所写的，都是为教训我们写的，使我们借着忍耐，并借着经书的鼓励，可以得着盼望。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47420" y="2959100"/>
            <a:ext cx="72510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</a:rPr>
              <a:t>在接纳信徒上，我们必须担代不刚强之人的软弱，不求自己的喜悦。主耶稣总是担代祂信徒的软弱，不求自己的喜悦。在接纳信徒上，我们必须照着祂作同样的事。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7420" y="4270375"/>
            <a:ext cx="72510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</a:rPr>
              <a:t>基督不求自己的喜悦；祂求父的喜悦，忍受那该落在父身上的辱骂。同样，我们不该求自己的喜悦；我们该求别人的喜悦，担代他们的软弱，使他们在基督的身体里被建造。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5670" y="729615"/>
            <a:ext cx="711073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15:5 但愿那赐忍耐与鼓励的神，叫你们照着基督耶稣，彼此思念相同的事。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5670" y="1591945"/>
            <a:ext cx="711073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我们的心思若照着教训、观念、恩赐、宗教的作法、或其他这样的事，我们就会分裂。要彼此思念相同的事，惟一的路就是照着基督。照着我们的教训、观念、恩赐、或宗教的作法接纳信徒，不需要任何忍耐或鼓励同盼望。但照着基督接纳所有的信徒，的确需要一些忍耐与鼓励同盼望；我们若留意保守合一和身体的建造，那赐忍耐与鼓励的神，就必以此供应我们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25220" y="1613535"/>
            <a:ext cx="701167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同心合意，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原文意，有同样的心思、意志和目的。这就是我们在全人里面是一，结果外面的说话也是一。当我们同心合意时，我们都用同一的口，说同样的话。这与巴别的光景相反。在巴别，由于人类的分裂，他们的语言被变乱，成为许多不同的言语。（创十一7，9。）要同心同口惟一的路，就是让基督在我们的心里和口中有地位作一切，使荣耀归与神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25220" y="612140"/>
            <a:ext cx="70110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15:6 使你们同心合意，用同一的口，荣耀我们主耶稣基督的神与父。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8050" y="673735"/>
            <a:ext cx="72485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15:7 所以你们要彼此接纳，如同基督接纳你们一样，使荣耀归与神。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7420" y="1710690"/>
            <a:ext cx="724916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十四3要我们照着神的接纳接纳人，这里要我们照着基督的接纳接纳人。基督的接纳就是神的接纳。基督所接纳的，就是神所接纳的。凡神和基督所接纳的，无论他们在道理或作法上，和我们有什么不同，我们都必须接纳。这要使荣耀归与神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6785" y="546100"/>
            <a:ext cx="7251065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15:8 我说，基督是为神的真实，作了受割礼之人的执事，要证实对列祖的应许，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15:9 并叫外邦人，因着神的怜悯荣耀神，如经上所记：“因此我要在外邦中颂扬你，歌颂你的名。”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15:10 又说，“外邦人啊，你们当与祂的百姓一同快乐。”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15:11 又说，“万邦啊，你们都当赞美主，愿万民都称赞祂。”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15:12 又有以赛亚说，“将来有耶西的1根，就是那兴起来要治理外邦的，外邦人都要寄望于祂。”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15:13 但愿那赐盼望的神，因信将一切喜乐平安充满你们，使你们靠圣灵的能力，充盈满溢的有盼望。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6785" y="4006215"/>
            <a:ext cx="72497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～9节表明基督是受割礼之人（犹太人）的执事，也是列国（外邦人）的执事。</a:t>
            </a:r>
          </a:p>
          <a:p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对犹太人，基督是为神的真实，作了他们的执事，要应验并证实神给列祖的一切应许。</a:t>
            </a:r>
          </a:p>
          <a:p>
            <a:r>
              <a:rPr lang="zh-CN" altLang="en-US" sz="20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对外邦人，基督作了他们的执事，叫外邦人因着神的怜悯荣耀神。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80110" y="425450"/>
            <a:ext cx="28346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+mj-ea"/>
                <a:ea typeface="+mj-ea"/>
              </a:rPr>
              <a:t>照着基督接纳信徒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0110" y="965200"/>
            <a:ext cx="54432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担代不刚强之人的软弱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80110" y="1443355"/>
            <a:ext cx="68529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叫邻舍喜悦，使他被建造，正如基督所作的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0110" y="1870710"/>
            <a:ext cx="68529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照着基督，彼此思念相同的事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80110" y="2331085"/>
            <a:ext cx="5730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同心合意，用同一的口，荣耀神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80110" y="2791460"/>
            <a:ext cx="60674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彼此接纳，如同基督接纳我们一样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0110" y="3251835"/>
            <a:ext cx="68529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基督将犹太人和外邦两班人联在一起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96620" y="3712210"/>
            <a:ext cx="73761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）对受割礼之人（犹太人），基督是为神的真实作执事；但对外邦人，祂作执事，是叫外邦人因着神的怜悯荣耀神。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80110" y="4911090"/>
            <a:ext cx="73767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）借着作犹太人的根供应犹太人，并借著作外邦人的覆庇者，治理者，祂将犹太人和外邦人带在一起，并使他们成为一。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2051</Words>
  <Application>Microsoft Office PowerPoint</Application>
  <PresentationFormat>全屏显示(4:3)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方正姚体</vt:lpstr>
      <vt:lpstr>仿宋</vt:lpstr>
      <vt:lpstr>华文隶书</vt:lpstr>
      <vt:lpstr>华文细黑</vt:lpstr>
      <vt:lpstr>宋体</vt:lpstr>
      <vt:lpstr>微软雅黑</vt:lpstr>
      <vt:lpstr>Arial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bide</cp:lastModifiedBy>
  <cp:revision>110</cp:revision>
  <dcterms:created xsi:type="dcterms:W3CDTF">2019-06-19T02:08:00Z</dcterms:created>
  <dcterms:modified xsi:type="dcterms:W3CDTF">2020-07-29T23:34:35Z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