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3" r:id="rId10"/>
    <p:sldId id="264" r:id="rId11"/>
    <p:sldId id="262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非肉体，免割礼，信之后裔得应许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01345" y="292735"/>
            <a:ext cx="47142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应许他和他的后裔承受世界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01345" y="3346450"/>
            <a:ext cx="54051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7.</a:t>
            </a:r>
            <a:r>
              <a:rPr lang="zh-CN" altLang="en-US" sz="2400" b="1"/>
              <a:t>神称义的证明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1345" y="3954145"/>
            <a:ext cx="79298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神称义的证明乃是复活的基督。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01345" y="4511040"/>
            <a:ext cx="814324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的死已完全履行并满足神公义的要求，因此我们藉着祂的死，就得神称义。祂的复活乃是证明祂为我们的死已经满足了神的要求，我们因祂的死已经蒙神称义，并且我们在祂这位复活者里面，已经在神面前蒙悦纳。不仅如此，祂这位复活者，也在我们里面为我们活出能得神称义，且蒙神悦纳的生活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1345" y="875665"/>
            <a:ext cx="622998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神应许亚伯拉罕和他的后裔，必得承受世界。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01345" y="1315085"/>
            <a:ext cx="806323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那些蒙召并相信主耶稣的人，那些得着基督作他们的信并作他们的义的人。要确信世界将是我们的。我们不需要争战或挣扎。我们只需要相信神大能的作为。我每天读国际新闻，看神在作甚么，尤其是在中东作甚么。活在今世，神行动的世代，实在太好了。神不但为犹太人行动，也为我们行动。有一天世界要属于所有亚伯拉罕信的后嗣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0575" y="1167130"/>
            <a:ext cx="756221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基督的死已完全履行并满足神公义的要求，因此我们借着祂的死，就得神称义。祂的复活乃是证明祂为我们的死已经满足了神的要求，我们因祂的死已经蒙神称义，并且我们在祂这位复活者里面，已经在神面前蒙悦纳。不仅如此，祂这位复活者，也在我们里面为我们活出能得神称义，且蒙神悦纳的生活。所以，罗马四章二十五节说，祂复活是为我们的称义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2335" y="684530"/>
            <a:ext cx="7382510" cy="19575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4:17 亚伯拉罕在他所信那叫死人复活，又称无为有的神面前，是我们众人的父，如经上所记：“我已经立你作多国的父。”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2335" y="2654935"/>
            <a:ext cx="7381875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4:20 总没有因不信而疑惑神的应许，反倒因信得着加力，将荣耀归与神，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02335" y="4020185"/>
            <a:ext cx="7228205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4:21 且满心确信，神所应许的，祂也必能作成；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2665" y="604520"/>
            <a:ext cx="218884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表  样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51150" y="666115"/>
            <a:ext cx="35839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称义的表样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亚伯拉罕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2665" y="1685925"/>
            <a:ext cx="622109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这样，我们可说我们的祖宗亚伯拉罕照着肉体得了什么？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02665" y="2423160"/>
            <a:ext cx="6400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sym typeface="+mn-ea"/>
              </a:rPr>
              <a:t>这样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002790" y="2423160"/>
            <a:ext cx="18580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/>
              <a:t>罗三</a:t>
            </a:r>
            <a:r>
              <a:rPr lang="en-US" altLang="zh-CN"/>
              <a:t>27-30</a:t>
            </a:r>
            <a:r>
              <a:rPr lang="zh-CN" altLang="en-US"/>
              <a:t>的内容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02665" y="3007995"/>
            <a:ext cx="716343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3:27 既是这样，那里有可夸的？完全没有了！藉着什么律？藉着行的律么？不是，乃是藉着信的律。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002665" y="3811905"/>
            <a:ext cx="716407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3:28 因为我们算定了，人得称义是藉着信，与行律法无关。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002665" y="4341495"/>
            <a:ext cx="716407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3:29 难道神只是犹太人的神么？不也是外邦人的么？是的，也是外邦人的；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002665" y="4986655"/>
            <a:ext cx="716407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/>
              <a:t>3:30 神既是一位，祂就要本于信称那受割礼的为义，也要藉着信称那未受割礼的为义。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89025" y="549910"/>
            <a:ext cx="25400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本于行为得称义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62880" y="549910"/>
            <a:ext cx="2756408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信神，这就算为他的义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89025" y="1897380"/>
            <a:ext cx="2221230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作工的得工价，是照着所该得者算的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89025" y="1217295"/>
            <a:ext cx="129095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有可夸的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262880" y="1217295"/>
            <a:ext cx="254000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在神面前并无可夸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262880" y="2035810"/>
            <a:ext cx="127063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照着恩典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533515" y="2035810"/>
            <a:ext cx="206184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/>
              <a:t>不作工，只信靠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262880" y="2755900"/>
            <a:ext cx="254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在行为以外，蒙神算为义的人为有福的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262880" y="3741420"/>
            <a:ext cx="254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不法得赦免，罪得遮盖的人，是有福的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262880" y="4639945"/>
            <a:ext cx="2540000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主绝不算为有罪的人，是有福的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2665" y="604520"/>
            <a:ext cx="218884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表  样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5515" y="1245235"/>
            <a:ext cx="35839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称义的表样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亚伯拉罕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45515" y="1880235"/>
            <a:ext cx="35591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亚伯拉罕是个蒙召的人。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02665" y="2500630"/>
            <a:ext cx="7338060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人被造以后不久，就逐渐堕落了</a:t>
            </a:r>
            <a:r>
              <a:rPr lang="en-US" altLang="zh-CN" sz="2400" b="1"/>
              <a:t>——</a:t>
            </a:r>
            <a:r>
              <a:rPr lang="zh-CN" altLang="en-US" sz="2400" b="1"/>
              <a:t>不以认识神为美，将神改换为偶像，落入淫乱，并产生各种邪恶，最终</a:t>
            </a:r>
            <a:r>
              <a:rPr lang="zh-CN" altLang="en-US" sz="2400" b="1">
                <a:sym typeface="+mn-ea"/>
              </a:rPr>
              <a:t>完全离弃神。神也放弃人类，作为回报。神似乎说，“既然你们离弃了我，我就任凭你们。”受造族类离弃神，神也放弃受造族类。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02665" y="4835525"/>
            <a:ext cx="62649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然而，神从这族类呼召出一个人同他的妻子。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203325" y="173609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/>
              <a:t>荣耀的神向亚伯拉罕显现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203325" y="897255"/>
            <a:ext cx="2926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</a:rPr>
              <a:t>亚伯拉罕蒙召的过程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03325" y="235204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父亲</a:t>
            </a:r>
            <a:r>
              <a:rPr lang="zh-CN" altLang="en-US" sz="2400" b="1">
                <a:sym typeface="+mn-ea"/>
              </a:rPr>
              <a:t>他拉</a:t>
            </a:r>
            <a:r>
              <a:rPr lang="en-US" altLang="zh-CN" sz="2400" b="1">
                <a:sym typeface="+mn-ea"/>
              </a:rPr>
              <a:t>将他</a:t>
            </a:r>
            <a:r>
              <a:rPr lang="zh-CN" altLang="en-US" sz="2400" b="1">
                <a:sym typeface="+mn-ea"/>
              </a:rPr>
              <a:t>们</a:t>
            </a:r>
            <a:r>
              <a:rPr lang="en-US" altLang="zh-CN" sz="2400" b="1">
                <a:sym typeface="+mn-ea"/>
              </a:rPr>
              <a:t>带出吾珥</a:t>
            </a:r>
            <a:r>
              <a:rPr lang="zh-CN" altLang="en-US" sz="2400" b="1">
                <a:sym typeface="+mn-ea"/>
              </a:rPr>
              <a:t>（哈兰）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03325" y="305689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带着罗得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03325" y="372491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凭自己的努力生了以实玛利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203325" y="447040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弃绝自己生出以撒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5990" y="904240"/>
            <a:ext cx="5080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蒙召的族类成了信的族类。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5990" y="1649095"/>
            <a:ext cx="717359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亚伯拉罕首先是蒙召的人，然后是信的人。他舍弃了一切，也</a:t>
            </a:r>
            <a:r>
              <a:rPr lang="zh-CN" altLang="en-US" sz="2400" b="1" dirty="0">
                <a:sym typeface="+mn-ea"/>
              </a:rPr>
              <a:t>不知道往那里去，</a:t>
            </a:r>
            <a:r>
              <a:rPr lang="zh-CN" altLang="en-US" sz="2400" b="1" dirty="0"/>
              <a:t>这迫使他信靠神，除了信靠神以外无法往前。亚伯拉罕的的生活是信靠的生活，信的生活。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5990" y="4204716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称无为有的神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5990" y="4759706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叫死人复活的神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5990" y="3593846"/>
            <a:ext cx="3926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亚伯拉罕信我们的神是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77290" y="882650"/>
            <a:ext cx="45218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亚伯拉罕的信被算为义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77290" y="1605915"/>
            <a:ext cx="696531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基督进到我们里面作相信的一位，祂就是我们的信。然后神将我们的信算为义。因此，我们有信又有义。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77290" y="2765425"/>
            <a:ext cx="696531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我们有祂作我们的信和我们的义；祂是我们凭以相信祂的信，也是神算给我们的义。祂是我们的一切。我们越相信祂，就越得着祂。我们越相信祂，神就越将祂给我们。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6625" y="581660"/>
            <a:ext cx="510540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4.</a:t>
            </a:r>
            <a:r>
              <a:rPr lang="zh-CN" altLang="en-US" sz="2400" b="1"/>
              <a:t>受了割礼作印记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57580" y="4017010"/>
            <a:ext cx="266065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5.</a:t>
            </a:r>
            <a:r>
              <a:rPr lang="zh-CN" altLang="en-US" sz="2400" b="1"/>
              <a:t>成为信心之父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28370" y="4725670"/>
            <a:ext cx="753173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亚伯拉罕是两班人</a:t>
            </a:r>
            <a:r>
              <a:rPr lang="en-US" altLang="zh-CN" sz="2400" b="1"/>
              <a:t>——</a:t>
            </a:r>
            <a:r>
              <a:rPr lang="zh-CN" altLang="en-US" sz="2400" b="1"/>
              <a:t>信的犹太人和信的外邦人</a:t>
            </a:r>
            <a:r>
              <a:rPr lang="en-US" altLang="zh-CN" sz="2400" b="1"/>
              <a:t>——</a:t>
            </a:r>
            <a:r>
              <a:rPr lang="zh-CN" altLang="en-US" sz="2400" b="1"/>
              <a:t>的父。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16305" y="1167130"/>
            <a:ext cx="7543165" cy="2895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亚伯拉罕受了割礼的记号，作他未受割礼时那信之义的印记。割礼是外面的形式，乃是里面实际的印记。我们若没有实际，就该忘记外面的形式。我们若有实际，也许偶尔需要外面的形式作印记。割礼对亚伯拉罕就是这样的印记。不仅如此，割礼对信的外邦人，就是未受割礼的人，也是印记；亚伯拉罕也是他们的父。</a:t>
            </a:r>
          </a:p>
          <a:p>
            <a:endParaRPr lang="zh-CN" altLang="en-US" sz="2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1175</Words>
  <Application>Microsoft Office PowerPoint</Application>
  <PresentationFormat>全屏显示(4:3)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方正姚体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6</cp:revision>
  <dcterms:created xsi:type="dcterms:W3CDTF">2018-05-14T14:58:00Z</dcterms:created>
  <dcterms:modified xsi:type="dcterms:W3CDTF">2020-07-29T22:22:37Z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