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150108" y="1820799"/>
            <a:ext cx="26757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罗 马 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心虽喜，神的律，肉体却被罪掳去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7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19455" y="480060"/>
            <a:ext cx="7535545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7:8 然而罪借着诫命得着机会，叫诸般的贪心在我里面发动，因为没有律法，罪是死的。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7:9 我以前没有律法是活着的，但是诫命来到，罪又活了，我就死了。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7:10 那本来叫人得生命的诫命，反倒成了叫我死的；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7:11 因为罪借着诫命得着机会，诱骗了我，并且借着诫命杀了我。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19455" y="3393440"/>
            <a:ext cx="47739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诫命激活罪，给罪机会而杀死人。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19455" y="4099560"/>
            <a:ext cx="753554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在本章，特别在本节和11、17、20节，指明在我们里面的罪是一个人位，是撒但的化身，在我们里面是活的，是有行动的。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16660" y="1306830"/>
            <a:ext cx="1988045" cy="5232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 b="1">
                <a:sym typeface="+mn-ea"/>
              </a:rPr>
              <a:t>律法不是罪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216660" y="2095500"/>
            <a:ext cx="2348720" cy="5232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 b="1">
                <a:sym typeface="+mn-ea"/>
              </a:rPr>
              <a:t>律法叫人知罪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216660" y="2884170"/>
            <a:ext cx="7037504" cy="5232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 b="1">
                <a:sym typeface="+mn-ea"/>
              </a:rPr>
              <a:t>律法（诫命）激活罪，给罪机会而杀死人。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52500" y="504190"/>
            <a:ext cx="723900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7:12 这样看来，律法是圣的，诫命也是圣的、义的并善的。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7:13 这样，那善的是叫我死么？绝对不是！然而罪为要显出真是罪，就借着那善的叫我死，使罪借着诫命成为极其罪恶的。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706245" y="3199130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罪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37285" y="444500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罪恶的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37285" y="388493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是人位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137285" y="500507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有行动</a:t>
            </a:r>
          </a:p>
        </p:txBody>
      </p:sp>
      <p:cxnSp>
        <p:nvCxnSpPr>
          <p:cNvPr id="7" name="直接箭头连接符 6"/>
          <p:cNvCxnSpPr/>
          <p:nvPr/>
        </p:nvCxnSpPr>
        <p:spPr>
          <a:xfrm>
            <a:off x="2195195" y="3364865"/>
            <a:ext cx="4530090" cy="508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6830695" y="3180715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480945" y="281749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律法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275965" y="2817495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（圣的、义的并善的）</a:t>
            </a:r>
            <a:endParaRPr lang="en-US" altLang="zh-CN" sz="2400" b="1"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825875" y="350329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杀死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9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26135" y="492125"/>
            <a:ext cx="7289800" cy="30460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7:14 我们原晓得律法是属灵的，但我是属肉的，是已经卖给罪了。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7:15 因为我所行出来的，我不认可；我所愿意的，我并不作；我所恨恶的，我倒去作。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7:16 若我所作的，是我所不愿意的，我就同意律法是善的。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7:17 其实，不是我行出来的，乃是住在我里面的罪行出来的。 </a:t>
            </a:r>
          </a:p>
        </p:txBody>
      </p:sp>
      <p:graphicFrame>
        <p:nvGraphicFramePr>
          <p:cNvPr id="3" name="表格 2"/>
          <p:cNvGraphicFramePr/>
          <p:nvPr/>
        </p:nvGraphicFramePr>
        <p:xfrm>
          <a:off x="878840" y="3726180"/>
          <a:ext cx="7237095" cy="1740535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098040"/>
                <a:gridCol w="1610360"/>
                <a:gridCol w="1314450"/>
                <a:gridCol w="2214245"/>
              </a:tblGrid>
              <a:tr h="4572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 b="1"/>
                        <a:t>认识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 b="1"/>
                        <a:t>意愿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 b="1"/>
                        <a:t>行为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 b="1"/>
                        <a:t>结论</a:t>
                      </a:r>
                    </a:p>
                  </a:txBody>
                  <a:tcPr/>
                </a:tc>
              </a:tr>
              <a:tr h="46037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 b="1"/>
                        <a:t>律法是属灵的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 b="1"/>
                        <a:t>意愿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 b="1"/>
                        <a:t>不作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b="1"/>
                        <a:t>1.</a:t>
                      </a:r>
                      <a:r>
                        <a:rPr lang="zh-CN" altLang="en-US" sz="2400" b="1"/>
                        <a:t>律法是善的；</a:t>
                      </a:r>
                    </a:p>
                    <a:p>
                      <a:pPr>
                        <a:buNone/>
                      </a:pPr>
                      <a:r>
                        <a:rPr lang="en-US" altLang="zh-CN" sz="2400" b="1"/>
                        <a:t>2.</a:t>
                      </a:r>
                      <a:r>
                        <a:rPr lang="zh-CN" altLang="en-US" sz="2400" b="1"/>
                        <a:t>恶是罪行出来的。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altLang="zh-CN" sz="2400" b="1"/>
                        <a:t>“</a:t>
                      </a:r>
                      <a:r>
                        <a:rPr lang="zh-CN" altLang="en-US" sz="2400" b="1"/>
                        <a:t>我</a:t>
                      </a:r>
                      <a:r>
                        <a:rPr lang="en-US" altLang="zh-CN" sz="2400" b="1"/>
                        <a:t>”</a:t>
                      </a:r>
                      <a:r>
                        <a:rPr lang="zh-CN" altLang="en-US" sz="2400" b="1"/>
                        <a:t>是属肉的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 b="1"/>
                        <a:t>不认可，</a:t>
                      </a:r>
                    </a:p>
                    <a:p>
                      <a:pPr>
                        <a:buNone/>
                      </a:pPr>
                      <a:r>
                        <a:rPr lang="zh-CN" altLang="en-US" sz="2400" b="1"/>
                        <a:t>恨恶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 b="1"/>
                        <a:t>作恶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25500" y="440690"/>
            <a:ext cx="750316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7:18 我知道住在我里面，就是我肉体之中，并没有善，因为立志为善由得我，只是行出来由不得我。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7:19 因为我所愿意的善，我反不作；我所不愿意的恶，我倒去作。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7:20 若我去作所不愿意的，就不是我行出来的，乃是住在我里面的罪行出来的。 </a:t>
            </a:r>
          </a:p>
        </p:txBody>
      </p:sp>
      <p:sp>
        <p:nvSpPr>
          <p:cNvPr id="3" name="圆角矩形 2"/>
          <p:cNvSpPr/>
          <p:nvPr/>
        </p:nvSpPr>
        <p:spPr>
          <a:xfrm>
            <a:off x="1151255" y="3248025"/>
            <a:ext cx="1508125" cy="1184910"/>
          </a:xfrm>
          <a:prstGeom prst="round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4" name="圆角矩形 3"/>
          <p:cNvSpPr/>
          <p:nvPr/>
        </p:nvSpPr>
        <p:spPr>
          <a:xfrm>
            <a:off x="4237990" y="3237230"/>
            <a:ext cx="1301750" cy="1184910"/>
          </a:xfrm>
          <a:prstGeom prst="round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5" name="文本框 4"/>
          <p:cNvSpPr txBox="1"/>
          <p:nvPr/>
        </p:nvSpPr>
        <p:spPr>
          <a:xfrm>
            <a:off x="1500505" y="3321685"/>
            <a:ext cx="7543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/>
              <a:t>“</a:t>
            </a:r>
            <a:r>
              <a:rPr lang="zh-CN" altLang="en-US" sz="2400" b="1"/>
              <a:t>我</a:t>
            </a:r>
            <a:r>
              <a:rPr lang="en-US" altLang="zh-CN" sz="2400" b="1"/>
              <a:t>”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212850" y="389509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立志为善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495165" y="3321685"/>
            <a:ext cx="9461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肉体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407535" y="3967480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善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020945" y="3967480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恶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904990" y="3606165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恶</a:t>
            </a:r>
          </a:p>
        </p:txBody>
      </p:sp>
      <p:sp>
        <p:nvSpPr>
          <p:cNvPr id="11" name="右箭头 10"/>
          <p:cNvSpPr/>
          <p:nvPr/>
        </p:nvSpPr>
        <p:spPr>
          <a:xfrm>
            <a:off x="2741295" y="3797935"/>
            <a:ext cx="141224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12" name="右箭头 11"/>
          <p:cNvSpPr/>
          <p:nvPr/>
        </p:nvSpPr>
        <p:spPr>
          <a:xfrm>
            <a:off x="5651500" y="3796030"/>
            <a:ext cx="1174115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13" name="乘号 12"/>
          <p:cNvSpPr/>
          <p:nvPr/>
        </p:nvSpPr>
        <p:spPr>
          <a:xfrm>
            <a:off x="4458335" y="3988435"/>
            <a:ext cx="412750" cy="412750"/>
          </a:xfrm>
          <a:prstGeom prst="mathMultiply">
            <a:avLst/>
          </a:prstGeo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ang="5400000" scaled="0"/>
          </a:gradFill>
          <a:ln w="12700" cmpd="sng">
            <a:solidFill>
              <a:schemeClr val="accent1">
                <a:shade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83590" y="343535"/>
            <a:ext cx="769366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7:21 于是我发现那律与我这愿意为善的人同在，就是那恶与我同在。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7:22 因为按着里面的人，我是喜欢神的律，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7:23 但我看出我肢体中另有个律，和我心思的律交战，借着那在我肢体中罪的律，把我掳去。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7:24 我是个苦恼的人！谁要救我脱离那属这死的身体？ </a:t>
            </a:r>
          </a:p>
        </p:txBody>
      </p:sp>
      <p:sp>
        <p:nvSpPr>
          <p:cNvPr id="4" name="圆角矩形 3"/>
          <p:cNvSpPr/>
          <p:nvPr/>
        </p:nvSpPr>
        <p:spPr>
          <a:xfrm>
            <a:off x="895985" y="2546985"/>
            <a:ext cx="3113405" cy="2000250"/>
          </a:xfrm>
          <a:prstGeom prst="round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/>
          </a:p>
        </p:txBody>
      </p:sp>
      <p:sp>
        <p:nvSpPr>
          <p:cNvPr id="5" name="文本框 4"/>
          <p:cNvSpPr txBox="1"/>
          <p:nvPr/>
        </p:nvSpPr>
        <p:spPr>
          <a:xfrm>
            <a:off x="1208405" y="2838450"/>
            <a:ext cx="6591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b="1"/>
              <a:t>“</a:t>
            </a:r>
            <a:r>
              <a:rPr lang="zh-CN" altLang="en-US" sz="2000" b="1"/>
              <a:t>我</a:t>
            </a:r>
            <a:r>
              <a:rPr lang="en-US" altLang="zh-CN" sz="2000" b="1"/>
              <a:t>”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71245" y="3495040"/>
            <a:ext cx="14592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为善的意愿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71245" y="4026535"/>
            <a:ext cx="12039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心思的律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877185" y="2886075"/>
            <a:ext cx="6934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肉体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844800" y="3975735"/>
            <a:ext cx="9486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罪的律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656715" y="2047875"/>
            <a:ext cx="16941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/>
              <a:t>神的律</a:t>
            </a:r>
          </a:p>
        </p:txBody>
      </p:sp>
      <p:cxnSp>
        <p:nvCxnSpPr>
          <p:cNvPr id="12" name="直接箭头连接符 11"/>
          <p:cNvCxnSpPr/>
          <p:nvPr/>
        </p:nvCxnSpPr>
        <p:spPr>
          <a:xfrm flipH="1">
            <a:off x="1785620" y="2416175"/>
            <a:ext cx="123825" cy="450215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下箭头 13"/>
          <p:cNvSpPr/>
          <p:nvPr/>
        </p:nvSpPr>
        <p:spPr>
          <a:xfrm>
            <a:off x="2032635" y="4601845"/>
            <a:ext cx="116840" cy="5505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000" b="1"/>
          </a:p>
        </p:txBody>
      </p:sp>
      <p:sp>
        <p:nvSpPr>
          <p:cNvPr id="15" name="文本框 14"/>
          <p:cNvSpPr txBox="1"/>
          <p:nvPr/>
        </p:nvSpPr>
        <p:spPr>
          <a:xfrm>
            <a:off x="1656715" y="5247640"/>
            <a:ext cx="9486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恶、罪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4244975" y="2990850"/>
            <a:ext cx="12039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苦恼的人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4244975" y="3634740"/>
            <a:ext cx="14592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属死的身体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5774690" y="2169795"/>
            <a:ext cx="2778760" cy="3476625"/>
          </a:xfrm>
          <a:prstGeom prst="rect">
            <a:avLst/>
          </a:prstGeom>
          <a:noFill/>
          <a:ln>
            <a:solidFill>
              <a:srgbClr val="002060"/>
            </a:solidFill>
            <a:prstDash val="sysDash"/>
          </a:ln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我们堕落的身体在六6称为罪的身体，在这里称为属这死的身体。罪的身体，在犯罪得罪神的事上，是强壮的；但属这死的身体，在行事讨神喜悦的事上，却是软弱的。罪加力量给堕落的身体去犯罪；死却叫败坏的身体完全软弱无能，不能守神的诫命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4" grpId="0" animBg="1"/>
      <p:bldP spid="15" grpId="0"/>
      <p:bldP spid="16" grpId="0"/>
      <p:bldP spid="17" grpId="0"/>
      <p:bldP spid="1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40740" y="1034415"/>
            <a:ext cx="7461885" cy="40786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信徒灵、魂、体三个不同的部分里，有三个不同的律。七、八章启示，这三个律源自宇宙的三方。肢体中罪与死的律，在信徒的身体里，源自撒但，就是住在信徒肉体中的罪。心思中善的律，在信徒的魂里，源自人天然的生命，就是人自己。生命之灵的律，在信徒的灵里，源自神，就是在信徒灵里的那灵。这三者连同这三个律，现今都在信徒里面，很像这三者（神、人和撒但）在伊甸园里的情形。（创三。）除了这三个律在信徒里面以外，还有神的律在人的外面。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58545" y="944245"/>
            <a:ext cx="7175500" cy="9398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7:25 感谢神，借着我们的主耶稣基督！这样看来，我自己用心思服事神的律，却用肉体服事罪的律。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58545" y="2085340"/>
            <a:ext cx="7101205" cy="13646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“我自己用心思，”指明代表己的独立心思想要为善。虽然心思中善的律使我们有为善的倾向，但终必被击败，因为肢体中罪的律，比独立的心思更强。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58545" y="3730625"/>
            <a:ext cx="3549650" cy="515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有倾向，有意愿，无能力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71550" y="641350"/>
            <a:ext cx="7200265" cy="230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旧人自取了丈夫的地位，受律法的管辖，无法遵守，也叫旧人被暴露，并且因为罪欲在肢体中发动，结果子给死。如今已经与基督同钉十字架，</a:t>
            </a:r>
            <a:r>
              <a:rPr lang="zh-CN" altLang="en-US" sz="2400" b="1">
                <a:sym typeface="+mn-ea"/>
              </a:rPr>
              <a:t>脱离了律法，便可以我们在灵的新样里服事；并且借着基督的身体，结果子给神。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72185" y="3067050"/>
            <a:ext cx="7200265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在我们的心思里有为善的律，倾向于遵守神的律，但在我们的肉体里有罪和死的律，</a:t>
            </a:r>
            <a:r>
              <a:rPr lang="zh-CN" altLang="en-US" sz="2400" b="1">
                <a:sym typeface="+mn-ea"/>
              </a:rPr>
              <a:t>比独立的心思更强。</a:t>
            </a:r>
            <a:r>
              <a:rPr lang="zh-CN" altLang="en-US" sz="2400" b="1"/>
              <a:t>凭肉体遵守律法，结果必是死亡与苦恼。因为人乃是属肉的，已经卖给了罪。在人的肉体中没有善，人也不能制伏罪。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85216" y="763905"/>
            <a:ext cx="7808976" cy="345325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/>
              <a:t>7:4 我的弟兄们，这样说来，你们借着基督的身体，向着律法也已经是死的了，叫你们归与别人，就是归与那从死人中复活的，使我们结果子给神。 </a:t>
            </a:r>
          </a:p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/>
              <a:t>7:6 但我们既然在捆我们的律法上死了，现今就脱离了律法，叫我们在灵的新样里服事，不在字句的旧样里。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85186" y="4417695"/>
            <a:ext cx="7809656" cy="177279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/>
              <a:t>7:18 我知道住在我里面，就是我肉体之中，并没有善，因为立志为善由得我，只是行出来由不得我。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54455" y="1085850"/>
            <a:ext cx="578929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cs typeface="华文细黑" panose="02010600040101010101" charset="-122"/>
              </a:rPr>
              <a:t>肉体中内住之罪的捆绑　七1～25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354455" y="1881505"/>
            <a:ext cx="263271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1</a:t>
            </a:r>
            <a:r>
              <a:rPr lang="en-US" altLang="zh-CN" sz="2400" b="1">
                <a:sym typeface="+mn-ea"/>
              </a:rPr>
              <a:t>.</a:t>
            </a:r>
            <a:r>
              <a:rPr lang="zh-CN" altLang="en-US" sz="2400" b="1">
                <a:sym typeface="+mn-ea"/>
              </a:rPr>
              <a:t>两个丈夫　1～6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354455" y="267525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三个律　7～25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36930" y="855980"/>
            <a:ext cx="7470140" cy="2932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7:1 弟兄们，我现在对明白律法的人说，你们岂不知律法作主管辖人，是在他活着的时候么？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7:2 女人有了丈夫，丈夫还活着，就受律法约束，归与丈夫；丈夫若死了，就脱离了丈夫的律法。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7:3 所以，丈夫活着，她若归与别的男人，便叫淫妇；丈夫若死了，她就脱离了那律法，虽然归与别的男人，也不是淫妇。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36930" y="3858260"/>
            <a:ext cx="47218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律法作主管辖是在人活着的时候</a:t>
            </a:r>
          </a:p>
        </p:txBody>
      </p:sp>
      <p:graphicFrame>
        <p:nvGraphicFramePr>
          <p:cNvPr id="4" name="表格 3"/>
          <p:cNvGraphicFramePr/>
          <p:nvPr/>
        </p:nvGraphicFramePr>
        <p:xfrm>
          <a:off x="948690" y="4508500"/>
          <a:ext cx="6604635" cy="137160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829810"/>
                <a:gridCol w="1774825"/>
              </a:tblGrid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>
                          <a:solidFill>
                            <a:srgbClr val="002060"/>
                          </a:solidFill>
                          <a:latin typeface="华文细黑" panose="02010600040101010101" charset="-122"/>
                          <a:ea typeface="华文细黑" panose="02010600040101010101" charset="-122"/>
                          <a:cs typeface="华文细黑" panose="02010600040101010101" charset="-122"/>
                        </a:rPr>
                        <a:t>情     形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>
                          <a:solidFill>
                            <a:srgbClr val="002060"/>
                          </a:solidFill>
                          <a:latin typeface="华文细黑" panose="02010600040101010101" charset="-122"/>
                          <a:ea typeface="华文细黑" panose="02010600040101010101" charset="-122"/>
                        </a:rPr>
                        <a:t>断定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 b="1"/>
                        <a:t>丈夫活着，女人归与别的男人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淫妇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2400" b="1"/>
                        <a:t>丈夫死了，女人归与别的男人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2400" b="1"/>
                        <a:t>许可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836930" y="353695"/>
            <a:ext cx="278892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>
                <a:solidFill>
                  <a:srgbClr val="002060"/>
                </a:solidFill>
                <a:sym typeface="+mn-ea"/>
              </a:rPr>
              <a:t>两个丈夫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89000" y="455930"/>
            <a:ext cx="7366000" cy="21209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7:2 女人有了丈夫，丈夫还活着，就受律法约束，归与丈夫；丈夫若死了，就脱离了丈夫的律法。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7:3 所以，丈夫活着，她若归与别的男人，便叫淫妇；丈夫若死了，她就脱离了那律法，虽然归与别的男人，也不是淫妇。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86815" y="2858770"/>
            <a:ext cx="86423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 女人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093720" y="285877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丈夫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093970" y="285877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丈夫的律法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093970" y="3598545"/>
            <a:ext cx="25400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不是要人遵守，乃是要叫旧人被暴露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12520" y="3597910"/>
            <a:ext cx="134112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人被造时正确的地位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987040" y="3782695"/>
            <a:ext cx="144716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旧人自取的地位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88670" y="1505585"/>
            <a:ext cx="7566660" cy="49618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我们的旧人，就是旧丈夫，既与基督同钉十字架，我们就脱离了他的律法，并且归与新丈夫，就是那永活者基督。我们信徒有两种身分。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本节的头一个你们，指在堕落罪人旧身分中的我们，离弃了原初作妻子倚靠神的地位，擅自取了作丈夫，作头，向神独立的地位。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本节的第二个你们，指在重生新人新身分中的我们，恢复到我们原初作神真正妻子的正确地位，倚靠神，以祂为我们的头。我们因为已经钉了十字架，就不再有丈夫的旧身分。现今我们已有，也是只有，正确妻子的新身分，以基督为我们的丈夫，不该再凭旧人活着，以旧人为我们的丈夫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88670" y="303530"/>
            <a:ext cx="756666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7:4 我的弟兄们，这样说来，</a:t>
            </a:r>
            <a:r>
              <a:rPr lang="zh-CN" altLang="en-US" sz="20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你们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借着基督的身体，向着律法也已经是死的了，叫</a:t>
            </a:r>
            <a:r>
              <a:rPr lang="zh-CN" altLang="en-US" sz="20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你们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归与别人，就是归与那从死人中复活的，使我们结果子给神。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3570" y="370840"/>
            <a:ext cx="7683500" cy="29324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7:4 我的弟兄们，这样说来，你们借着基督的身体，向着律法也已经是死的了，叫你们归与别人，就是归与那从死人中复活的，使我们结果子给神。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7:5 因为我们在肉体中的时候，那借着律法活动的罪欲，就在我们肢体中发动，以致结果子给死。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7:6 但我们既然在捆我们的律法上死了，现今就脱离了律法，叫我们在灵的新样里服事，不在字句的旧样里。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45820" y="3623945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旧人（在肉体中）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561715" y="362394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罪欲发动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383655" y="362394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结果子给死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45820" y="443865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女人（归向基督）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561715" y="4438650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借着基督的身体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383655" y="443865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结果子给神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561715" y="514858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在灵的新样里服事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25170" y="561975"/>
            <a:ext cx="7529195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7:6 但我们既然在捆我们的律法上死了，现今就脱离了律法，叫我们在</a:t>
            </a:r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灵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的</a:t>
            </a:r>
            <a:r>
              <a:rPr lang="zh-CN" altLang="en-US" sz="2400" b="1">
                <a:solidFill>
                  <a:srgbClr val="FF0000"/>
                </a:solidFill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新样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里服事，不在字句的旧样里。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25170" y="1624330"/>
            <a:ext cx="7528560" cy="1714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指我们重生之人的灵，有主，就是那灵，住在其中。凡与我们重生之灵有关的，一切都是新的。凡出于这灵的，也都是新的。这灵是新样的源头，因为主、神的生命与圣灵，都在这里。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26440" y="3475990"/>
            <a:ext cx="7633970" cy="1714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生命的新样来自与基督复活的联合，是为着我们日常的生活行动。在这里，灵的新样来自脱离律法，归与复活的基督，是为着我们服事神。因此，灵的新样与生命的新样，都是旧人钉十字架的结果。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78205" y="556895"/>
            <a:ext cx="1145540" cy="497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三个律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78205" y="1135380"/>
            <a:ext cx="7291705" cy="13087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7:7 这样，我们可说什么？律法是罪么？绝对不是！只是非借律法，我就不知何为罪；非律法说，“不可起贪心，”我就不知何为贪心。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78205" y="3044190"/>
            <a:ext cx="6673850" cy="497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7:5</a:t>
            </a:r>
            <a:r>
              <a:rPr lang="en-US" altLang="zh-CN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……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那借着律法活动的罪欲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78205" y="2458720"/>
            <a:ext cx="1783080" cy="497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律法不是罪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78205" y="3704590"/>
            <a:ext cx="2101215" cy="497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律法叫人知罪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78205" y="4312920"/>
            <a:ext cx="7412355" cy="13087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律法描述并说明神。因此，律法向堕落的人就有许多的要求和规定，为要鉴定罪为罪，且叫人知罪。如此，人就被律法暴露并征服了。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2230</Words>
  <Application>Microsoft Office PowerPoint</Application>
  <PresentationFormat>全屏显示(4:3)</PresentationFormat>
  <Paragraphs>116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9" baseType="lpstr">
      <vt:lpstr>方正姚体</vt:lpstr>
      <vt:lpstr>华文仿宋</vt:lpstr>
      <vt:lpstr>华文隶书</vt:lpstr>
      <vt:lpstr>华文细黑</vt:lpstr>
      <vt:lpstr>楷体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4</cp:revision>
  <dcterms:created xsi:type="dcterms:W3CDTF">2020-04-24T13:36:00Z</dcterms:created>
  <dcterms:modified xsi:type="dcterms:W3CDTF">2020-07-29T22:28:50Z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