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31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不爱主，可咒诅，使徒爱里的叮嘱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16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7230" y="686435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2800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>
                <a:sym typeface="+mn-ea"/>
              </a:rPr>
              <a:t>亲切的嘱咐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1680" y="1449070"/>
            <a:ext cx="78257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/>
              <a:t>1.</a:t>
            </a:r>
            <a:r>
              <a:rPr lang="zh-CN" altLang="en-US" sz="2400" b="1"/>
              <a:t>要宽待提摩太，让他无所惧怕，不可藐视，并送他平安前行。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1680" y="2429510"/>
            <a:ext cx="78117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表明与阿波罗的态度和两人是弟兄、同工的关系，保守了一。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97230" y="3409950"/>
            <a:ext cx="78568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劝勉圣徒要在信仰上站立得住，要作大丈夫，要刚强，凡事要在爱里做。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8345" y="4514215"/>
            <a:ext cx="745807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劝勉要服从并赏识司提反一家这样同工同劳的圣徒。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92250" y="999490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2800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>
                <a:sym typeface="+mn-ea"/>
              </a:rPr>
              <a:t>问安与警告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72590" y="219710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享受恩典与爱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72590" y="304038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要爱主，主来了！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7740" y="1245235"/>
            <a:ext cx="7183120" cy="13111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16:13 你们要儆醒，在信仰上站立得住，要作大丈夫，要刚强。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7740" y="2844165"/>
            <a:ext cx="6796405" cy="66486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16:14 凡事你们都要在爱里作。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7740" y="3892550"/>
            <a:ext cx="6918960" cy="13111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16:22 若有人不爱主，他就是可咒可诅的。主来了！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05865" y="752475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对付收集馈送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76375" y="143446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使徒的吩咐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76375" y="215646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使徒的意愿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05865" y="3049270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2800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>
                <a:sym typeface="+mn-ea"/>
              </a:rPr>
              <a:t>结语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76375" y="375793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亲切的嘱咐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476375" y="460184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问安与警告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9115" y="908050"/>
            <a:ext cx="81197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这是使徒在本书里所对付的第十一件事，就是关于金钱、玛门和财物的事。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37845" y="1819910"/>
            <a:ext cx="81222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所有堕落的人类，都在玛门和财物的辖制之下。（太六19～21，24～25，30，十九21～22，路十二13～19。）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10540" y="3060700"/>
            <a:ext cx="821753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马太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6:19 不要为自己积蓄财宝在地上，地上有虫蛀、锈蚀，也有贼挖洞偷窃；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6:20 只要为自己积蓄财宝在天上，天上没有虫蛀、锈蚀，也没有贼挖洞偷窃。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6:21 因为你的财宝在那里，你的心也必在那里。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37845" y="5293360"/>
            <a:ext cx="82162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6:24 没有人能事奉两个主；因为他不是恨这个爱那个，就是忠于这个轻视那个。你们不能事奉神，又事奉玛门。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2945" y="588645"/>
            <a:ext cx="775081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马太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19:21 耶稣对他说，你若想要完全，就要去变卖你的家业，分给穷人，就必有财宝在诸天之上，你还要来跟从我。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19:22 那青年人听见这话，就忧忧郁郁的走了，因为他有很多产业。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2945" y="2296795"/>
            <a:ext cx="775081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路加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12:13 群众中有一个人对祂说，夫子，请你吩咐我的兄弟同我分产业。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12:14 耶稣对他说，人哪，谁立我作你们的审判官，或分家业的人？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12:15 于是对众人说，你们要当心，要自守，免去一切的贪婪；因为人的生命，不在于家业丰富。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12:16 耶稣就告诉他们一个比喻，说，有一个财主的田地出产丰盛；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12:17 他自己心里思量说，我的1出产没有地方收藏，怎么办？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12:18 又说，我要这样办：要把我的仓房拆了，另盖更大的，好在那里收藏我一切的麦子和财物。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12:19 然后要对我的魂说，魂哪，你有许多财物积存，可供多年享用，你休息吧，吃喝快乐吧。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4230" y="831215"/>
            <a:ext cx="741426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ym typeface="+mn-ea"/>
              </a:rPr>
              <a:t>五旬节那天，在圣灵的能力下，所有的信徒都推翻了金钱的辖制，实行凡物公用，按所需用的分给各人。但由于信徒堕落天性的软弱，这种实行并没有持续很久，到使徒保罗的时候就已经过去了。</a:t>
            </a:r>
          </a:p>
          <a:p>
            <a:endParaRPr lang="zh-CN" altLang="en-US" sz="2400" b="1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23595" y="3449320"/>
            <a:ext cx="741426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b="1">
                <a:sym typeface="+mn-ea"/>
              </a:rPr>
              <a:t>因此，信徒需要恩典，胜过玛门和物质的权势，释放这些物质脱离撒但的管辖，好献给主，以完成祂的定旨。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8510" y="484505"/>
            <a:ext cx="736917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我们是否真在神的行政里，真为着神的行政，并且真执行神的行政，可以从我们与物质事物的关系，以及我们如何处理我们的金钱上试验出来。我们若以属世的方式使用我们的金钱，那么我们不论如何谈论复活，都不是真正在神的行政里。我们在神圣的行政里，以及为着神圣行政的程度，决定于我们对金钱和财物的态度如何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80415" y="4469130"/>
            <a:ext cx="736663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对基督来说，末了的仇敌乃是死。但是对我们来说，末了的仇敌是玛门，就是财物。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3785" y="1705610"/>
            <a:ext cx="705739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七日的第七日，安息日，乃是对神创造的记念。</a:t>
            </a:r>
          </a:p>
          <a:p>
            <a:r>
              <a:rPr lang="zh-CN" altLang="en-US" sz="2400" b="1"/>
              <a:t>七日的第一日，乃是主复活的表号，是主从死人中复活的日子，称为主日。</a:t>
            </a:r>
          </a:p>
          <a:p>
            <a:r>
              <a:rPr lang="zh-CN" altLang="en-US" sz="2400" b="1"/>
              <a:t>新约的圣徒在这日，就是主复活的日子，聚集并奉献财物。这表征他们藉着主的复活，已经与主一同复活，并且表征他们在复活里聚集记念祂，并带着所献上的敬拜神，是凭着祂复活的生命，不凭着他们天然的生命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3785" y="648970"/>
            <a:ext cx="70573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16:2 每逢七日的第一日，你们各人要照所得的昌盛，拿出来储存着，免得我来的时候才收集。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73785" y="5035550"/>
            <a:ext cx="69481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称许谁，我就打发他们带着信，把你们的馈送送到耶路撒冷去。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00810" y="1599565"/>
            <a:ext cx="53860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使徒愿意与弟兄一同送馈送到耶路撒冷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87475" y="2511425"/>
            <a:ext cx="50800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使徒希望与哥林多圣徒同住一段时间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28115" y="3449955"/>
            <a:ext cx="56921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使徒目前要仍住以弗所，因为开展的需要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77620" y="687070"/>
            <a:ext cx="343471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2800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>
                <a:sym typeface="+mn-ea"/>
              </a:rPr>
              <a:t>使徒的意愿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1017</Words>
  <Application>Microsoft Office PowerPoint</Application>
  <PresentationFormat>全屏显示(4:3)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2018-11-28T09:06:09Z</dcterms:created>
  <dcterms:modified xsi:type="dcterms:W3CDTF">2020-08-15T20:37:48Z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2052-10.1.0.7671</vt:lpwstr>
  </property>
</Properties>
</file>