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3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94963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方正姚体" panose="02010601030101010101" pitchFamily="2" charset="-122"/>
                <a:ea typeface="方正姚体" panose="02010601030101010101" pitchFamily="2" charset="-122"/>
              </a:rPr>
              <a:t>人察验，不自辩，忠信管家主称赞</a:t>
            </a:r>
            <a:endParaRPr lang="zh-CN" altLang="en-US" sz="3600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4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63675" y="4230370"/>
            <a:ext cx="71189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4:20 因为神的国不在于言语，乃在于能力。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21130" y="2744470"/>
            <a:ext cx="68700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4:15 你们在基督里，纵有上万的导师，父亲却不多，因为是我在基督耶稣里借着福音生了你们。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63675" y="1115060"/>
            <a:ext cx="687133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4:10 我们为基督的缘故是愚拙的，你们在基督里倒是精明的；我们软弱，你们倒强壮；你们有荣耀，我们倒被轻视。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47445" y="829310"/>
            <a:ext cx="63665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神的奥秘的管家　四1～21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34465" y="1663700"/>
            <a:ext cx="39960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基督忠信的仆人　1～5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34465" y="2435225"/>
            <a:ext cx="63665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对天使和世人的一台戏    6～9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434465" y="3192145"/>
            <a:ext cx="57962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世界上的污秽，与万物中的渣滓    10～13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434465" y="4164965"/>
            <a:ext cx="30721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生身的父　14～21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4535" y="582295"/>
            <a:ext cx="50165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微软雅黑" panose="020B0503020204020204" charset="-122"/>
                <a:ea typeface="微软雅黑" panose="020B0503020204020204" charset="-122"/>
              </a:rPr>
              <a:t>基督的执事，神的奥秘的管家。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38860" y="151955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ym typeface="+mn-ea"/>
              </a:rPr>
              <a:t>神的奥秘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665730" y="1519555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/>
              <a:t>基督与召会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66165" y="240538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ym typeface="+mn-ea"/>
              </a:rPr>
              <a:t>执事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66165" y="355790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ym typeface="+mn-ea"/>
              </a:rPr>
              <a:t>管家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562860" y="2405380"/>
            <a:ext cx="53308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侍者或选派的仆人，为某种目的特别选派的公仆。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562860" y="3557905"/>
            <a:ext cx="5760085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原文与提前一4和弗一10的经纶同字根，意即分配的管家，家庭的管理人，将家中的供应分配给家里的人。使徒受主选派，作了这样的管家，将神的奥秘─基督是神的奥秘，以及召会是基督的奥秘─分配给信徒。这分配的事奉、管家的职分，就是使徒的职事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54175" y="763270"/>
            <a:ext cx="64357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被你们察验，或被人审判的日子察验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654175" y="1548765"/>
            <a:ext cx="63023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我虽不觉得自己有错，却也不能因此得称义，</a:t>
            </a:r>
          </a:p>
          <a:p>
            <a:r>
              <a:rPr lang="zh-CN" altLang="en-US" sz="2400" b="1"/>
              <a:t>但察验我的乃是主。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654175" y="3763645"/>
            <a:ext cx="49307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什么都不要论断，直等主来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654175" y="2743835"/>
            <a:ext cx="56826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照出隐情，显明意图，从神得称赞。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91260" y="807085"/>
            <a:ext cx="72193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</a:rPr>
              <a:t>弟兄们，我为你们的缘故，将这些事转比到自己和亚波罗身上。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91260" y="2151380"/>
            <a:ext cx="299212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自高自大，高看这个，鄙视那个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91260" y="3394075"/>
            <a:ext cx="299212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夸口已经饱足、丰富，并自己作王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096510" y="2151380"/>
            <a:ext cx="299212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列在末后，好像定了死罪的人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096510" y="3394075"/>
            <a:ext cx="299212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成了对天使和世人的一台戏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826510" y="608330"/>
            <a:ext cx="19399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愚拙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97585" y="608330"/>
            <a:ext cx="14808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精明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826510" y="1322705"/>
            <a:ext cx="15163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软弱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97585" y="1322705"/>
            <a:ext cx="16211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强壮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97585" y="2018030"/>
            <a:ext cx="19399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有荣耀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826510" y="2018030"/>
            <a:ext cx="26828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被轻视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97585" y="2747645"/>
            <a:ext cx="6778625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4:11 直到今时，我们还是又饥，又渴，又赤身露体，又挨拳打，又居无定所；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4:12 并且劳苦，亲手作工；被人咒骂，我们就祝福；被人逼迫，我们就忍受；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4:13 被人毁谤，我们就善劝；我们成了世界上的污秽，万物中的渣滓，直到如今 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72845" y="75057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生身的父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72845" y="1730375"/>
            <a:ext cx="709993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4:15 你们在基督里，纵有上万的导师，父亲却不多，因为是我在基督耶稣里藉着福音生了你们。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4:16 所以我恳求你们要效法我。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502</Words>
  <Application>Microsoft Office PowerPoint</Application>
  <PresentationFormat>全屏显示(4:3)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4</cp:revision>
  <dcterms:created xsi:type="dcterms:W3CDTF">2018-09-05T09:49:00Z</dcterms:created>
  <dcterms:modified xsi:type="dcterms:W3CDTF">2020-08-12T04:21:28Z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