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62" r:id="rId4"/>
    <p:sldId id="263" r:id="rId5"/>
    <p:sldId id="257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37267" y="1820799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</a:rPr>
              <a:t>哥</a:t>
            </a:r>
            <a:r>
              <a:rPr lang="zh-CN" altLang="en-US" sz="5400" b="1" dirty="0" smtClean="0">
                <a:latin typeface="微软雅黑" panose="020B0503020204020204" charset="-122"/>
                <a:ea typeface="微软雅黑" panose="020B0503020204020204" charset="-122"/>
              </a:rPr>
              <a:t>林多前书</a:t>
            </a:r>
            <a:endParaRPr lang="zh-CN" altLang="en-US" sz="5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963" y="4572000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方正姚体" panose="02010601030101010101" pitchFamily="2" charset="-122"/>
                <a:ea typeface="方正姚体" panose="02010601030101010101" pitchFamily="2" charset="-122"/>
              </a:rPr>
              <a:t>知识高，易自傲，不如爱里同建造</a:t>
            </a:r>
            <a:endParaRPr lang="zh-CN" altLang="en-US" sz="3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9040" y="3337560"/>
            <a:ext cx="167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 </a:t>
            </a:r>
            <a:r>
              <a:rPr lang="en-US" altLang="zh-CN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8 </a:t>
            </a:r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章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6140" y="742315"/>
            <a:ext cx="75863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8:7 然而人不都有这等知识；有人直到如今还带着拜偶像的习惯感，就以为所吃的是祭偶像之物；他们的良心既然软弱，就受了玷污。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6140" y="2233295"/>
            <a:ext cx="75863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软弱的良心是由于缺少正确充足的知识。这指明我们的知识与我们的良心极其有关。有从前拜偶像，现在信基督的人，直到如今还带着拜偶像的习惯感，缺少“偶像算不得什么”的知识。因此，关于偶像的事，他们的良心是软弱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6140" y="4545330"/>
            <a:ext cx="7586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软弱的良心因对某件事缺少充足的知识，在那件事上被摸着时，就受了玷污。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20470" y="3143885"/>
            <a:ext cx="67983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保罗在他灵里深处领悟，我们所作的事该将我们荐与神。任何不能将我们荐与神的事，都是不需要的。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0470" y="802005"/>
            <a:ext cx="67976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8:8 其实食物不能将我们荐与神，因为我们不吃也无亏缺，吃也无盈超。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1750" y="220408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</a:rPr>
              <a:t>荐：进献，祭献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7535" y="234950"/>
            <a:ext cx="7884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8:9 只是你们要谨慎，恐怕你们这权利，竟成了那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软弱人的绊脚石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31570"/>
            <a:ext cx="49752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放胆去吃那祭偶像之物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7535" y="3992880"/>
            <a:ext cx="5288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被你的知识败坏了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6900" y="5101590"/>
            <a:ext cx="5682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伤了他们软弱的良心，就是得罪基督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6900" y="4401820"/>
            <a:ext cx="78854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指沉沦，不是永远的沉沦，乃是基督徒生活中的沉沦。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6265" y="1591945"/>
            <a:ext cx="78847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直译，被建造。指软弱信徒的良心被建造起来，放胆去作已往不敢作的。这是一种突然的建造，没有合理、坚实的根基，因此是一种不正确的建造，实际上反而毁坏人。软弱信徒的良心放胆去吃那祭偶像之物，至终毁坏了他们，因为他们没有充足的知识，支持他们放胆却仍旧软弱的良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6900" y="5534025"/>
            <a:ext cx="78841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因着基督为弟兄们死，我们若伤了他们，并绊倒他们，就是得罪基督。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2515" y="711835"/>
            <a:ext cx="6948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保罗灵里的负担是绝对为着基督和祂的身体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5830" y="1614805"/>
            <a:ext cx="7437120" cy="391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给人关于吃祭偶像之物的教导时，没有说这种实行对或错，好或坏。保罗对这情况有完全不同的观点。他的观点是以基督和祂的身体为中心。关于吃祭偶像之物的事，</a:t>
            </a:r>
            <a:r>
              <a:rPr lang="zh-CN" altLang="en-US" sz="2400" b="1">
                <a:sym typeface="+mn-ea"/>
              </a:rPr>
              <a:t>他完全领悟偶像算不得什么，祭偶像之物也算不得什么。</a:t>
            </a:r>
            <a:r>
              <a:rPr lang="zh-CN" altLang="en-US" sz="2400" b="1"/>
              <a:t>保罗顾虑的是这会怎样影响基督的肢体，会建造他们或使他们绊跌。他要圣徒领悟，他们该顾虑，他们的吃会使基督的肢体绊跌或被建造。保罗要他们关心基督和基督的肢体。所以，保罗是从基督和祂身体的观点来答复问题，并给人教导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2515" y="978535"/>
            <a:ext cx="705675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我们都需要学习保罗，考虑各种事情时，顾到基督和祂的身体。然而，我们与别人谈论事情，常常没有顾到这观点。反之，我们以自己的利益、得失为中心。倘若这是我们的观点，我们就远离神经纶的中心异象。在八章我们再次看见，保罗没有偏离神经纶的中心线。甚至在给人关于吃祭偶像之物的教导时，他也竭力将信徒带回中心线，就是带回基督和祂的身体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415" y="1631950"/>
            <a:ext cx="3963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 不妥当的吃　八1～13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1315" y="2318385"/>
            <a:ext cx="36214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ym typeface="+mn-ea"/>
              </a:rPr>
              <a:t>不照着能建造的爱　1～3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31315" y="2958465"/>
            <a:ext cx="5111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偶像算不得什么　4～7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31315" y="3596005"/>
            <a:ext cx="4852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食物不能将我们荐与神　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31315" y="4275455"/>
            <a:ext cx="43084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绊倒软弱的弟兄　9～13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6640" y="887730"/>
            <a:ext cx="6921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对付吃祭偶像之物　八1～十一1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1315" y="4973955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ym typeface="+mn-ea"/>
              </a:rPr>
              <a:t>顾到基督和祂的身体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6805" y="1339215"/>
            <a:ext cx="66217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8:1 </a:t>
            </a:r>
            <a:r>
              <a:rPr lang="en-US" altLang="zh-CN" sz="2400" b="1"/>
              <a:t>……</a:t>
            </a:r>
            <a:r>
              <a:rPr lang="zh-CN" altLang="en-US" sz="2400" b="1"/>
              <a:t>知识是叫人自高自大，惟有爱建造人。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6805" y="2277745"/>
            <a:ext cx="70370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8:6 在我们却只有一位神，就是父，万物都本于祂，我们也归于祂；并有一位主，就是耶稣基督，万物都是借着祂有的，我们也是借着祂有的。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165" y="654050"/>
            <a:ext cx="68929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6:12 凡事我都可行，但不都有益处；凡事我都可行，但无论哪一件，我总不受它的辖制。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3165" y="1772920"/>
            <a:ext cx="11118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身体乃是为主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93415" y="1772920"/>
            <a:ext cx="22955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你们的身体是基督的肢体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3165" y="3629025"/>
            <a:ext cx="68922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我们必须是为着主、与祂是一、服从祂、将自己交给祂、并在祂里面对我们的环境能知足的人。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14415" y="1772920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ym typeface="+mn-ea"/>
              </a:rPr>
              <a:t>圣灵的殿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3645" y="30137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婚姻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3645" y="48482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饮食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5345" y="807085"/>
            <a:ext cx="74752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8:1 关于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祭偶像之物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，我们晓得我们都有知识。知识是叫人自高自大，惟有爱建造人。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345" y="1911985"/>
            <a:ext cx="7583805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/>
              <a:t>        </a:t>
            </a:r>
            <a:r>
              <a:rPr lang="zh-CN" altLang="en-US" sz="2400" b="1"/>
              <a:t>哥林多城是亚该亚省的省会，不论文化、艺术、经济都十分发达。在保罗时代是罗马帝国的第四大城，有人口二十五万，其中大半为奴隶。居民来自帝国各地，人种复杂。这是保罗第二次尽职中到过的人口最多、最富裕、也是道德最沦丧的城市。南部高山上的著名的神庙，庙妓千人。哥林多人将上好牛羊和牲畜，一部分在庙宇中象征性地献给偶像，其余的拿来在市场售卖。因此城中所买到的肉类，很多是祭过偶像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810031538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30" y="1045210"/>
            <a:ext cx="4992370" cy="433197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" y="1031875"/>
            <a:ext cx="4113530" cy="4331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0" y="3053080"/>
            <a:ext cx="77171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外面客观的知识叫人自高自大，出于善恶知识树，死的源头。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800" y="495935"/>
            <a:ext cx="66446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知识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是叫人自高自大，惟有</a:t>
            </a:r>
            <a:r>
              <a:rPr lang="zh-CN" altLang="en-US"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爱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建造人。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5800" y="1297305"/>
            <a:ext cx="77171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本节与7、10节的“知识，”指外面客观的知识，是普通、一般的。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800" y="4128770"/>
            <a:ext cx="77165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十三章所描述属灵（不属肉体）的爱，乃是生命的彰显，能建造人，出于生命树，生命的源头。这是神的爱，借信注入我们里面，这信已把我们带进与神生机的联结里。借着这爱，我们爱神，也爱弟兄；我们该照着这爱而行。这样，我们的行事为人就建造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5800" y="2321560"/>
            <a:ext cx="6560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/>
              <a:t>这里的爱是指</a:t>
            </a:r>
            <a:r>
              <a:rPr lang="zh-CN" altLang="en-US" sz="2400" b="1">
                <a:sym typeface="+mn-ea"/>
              </a:rPr>
              <a:t>十三章所描述属灵的爱。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6770" y="884555"/>
            <a:ext cx="75596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爱神是我们基督徒生活的基础。我们若没有这样的爱，就没有基督徒生活的立场、基础。就基督徒生活而论，知识就像雾气，很快就不见了；然而，</a:t>
            </a:r>
            <a:r>
              <a:rPr lang="zh-CN" altLang="en-US" sz="2400" b="1">
                <a:solidFill>
                  <a:srgbClr val="FF0000"/>
                </a:solidFill>
              </a:rPr>
              <a:t>爱神是扎实、具体的。因此，爱神是基督徒生活的基础。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6770" y="2828290"/>
            <a:ext cx="75596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为神所知道，意思是</a:t>
            </a:r>
            <a:r>
              <a:rPr lang="zh-CN" altLang="en-US" sz="2400" b="1">
                <a:solidFill>
                  <a:srgbClr val="FF0000"/>
                </a:solidFill>
              </a:rPr>
              <a:t>为神所拥有、占有。</a:t>
            </a:r>
            <a:r>
              <a:rPr lang="zh-CN" altLang="en-US" sz="2400" b="1"/>
              <a:t>神所知道的人，</a:t>
            </a:r>
            <a:r>
              <a:rPr lang="zh-CN" altLang="en-US" sz="2400" b="1">
                <a:solidFill>
                  <a:srgbClr val="FF0000"/>
                </a:solidFill>
              </a:rPr>
              <a:t>就成为神的产业、喜乐、娱乐和喜悦。</a:t>
            </a:r>
            <a:r>
              <a:rPr lang="zh-CN" altLang="en-US" sz="2400" b="1"/>
              <a:t>我们的知识不讨神喜悦；但我们若爱神，就会使祂喜乐。祂会知道我们，享受我们，并且因我们喜乐，祂甚至会在我们身上寻得娱乐。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6770" y="5161280"/>
            <a:ext cx="73964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说神不知道你们，意思是祂不称许你们的作法。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16000" y="148844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偶像算不得什么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4995" y="596900"/>
            <a:ext cx="7954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8:4 关于吃祭偶像之物，我们晓得偶像在世上算不得什么。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2675" y="240030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不是神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01310" y="2400300"/>
            <a:ext cx="29864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神只有一位，再没有别的神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2675" y="3773170"/>
            <a:ext cx="34937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纵然有称为神的，</a:t>
            </a:r>
          </a:p>
          <a:p>
            <a:r>
              <a:rPr lang="zh-CN" altLang="en-US" sz="2400" b="1"/>
              <a:t>或在天，或在地，</a:t>
            </a:r>
          </a:p>
          <a:p>
            <a:r>
              <a:rPr lang="zh-CN" altLang="en-US" sz="2400" b="1"/>
              <a:t>就如那</a:t>
            </a:r>
          </a:p>
          <a:p>
            <a:r>
              <a:rPr lang="zh-CN" altLang="en-US" sz="2400" b="1"/>
              <a:t>许多的神，许多的主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01310" y="3773170"/>
            <a:ext cx="2986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只有一位神，并有一位主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040" y="311785"/>
            <a:ext cx="80168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8:6 在我们却只有一位神，就是父，万物都本于祂，我们也归于祂；并有一位主，就是耶稣基督，万物都是借着祂有的，我们也是借着祂有的。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4040" y="190119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神与父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38350" y="1901190"/>
            <a:ext cx="226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本于祂</a:t>
            </a:r>
            <a:r>
              <a:rPr lang="en-US" altLang="zh-CN" sz="2400" b="1"/>
              <a:t>——</a:t>
            </a:r>
            <a:r>
              <a:rPr lang="zh-CN" altLang="en-US" sz="2400" b="1"/>
              <a:t>源头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38350" y="3275330"/>
            <a:ext cx="226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归于祂</a:t>
            </a:r>
            <a:r>
              <a:rPr lang="en-US" altLang="zh-CN" sz="2400" b="1"/>
              <a:t>——</a:t>
            </a:r>
            <a:r>
              <a:rPr lang="zh-CN" altLang="en-US" sz="2400" b="1"/>
              <a:t>归属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96765" y="1901190"/>
            <a:ext cx="39941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祂不但在重生的事上是我们的父，祂也是一切受造之物的父。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96765" y="3275330"/>
            <a:ext cx="39941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在神一切受造之物中，惟有我们信徒归于祂。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4040" y="447357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耶稣基督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97400" y="4473575"/>
            <a:ext cx="39935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父所造的万物，是以耶稣基督为凭借而有的；而我们信徒是以主的重生为凭借，使我们转向而归于父。因此，我们和万物都是“借着祂。”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8350" y="4473575"/>
            <a:ext cx="226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借着祂</a:t>
            </a:r>
            <a:r>
              <a:rPr lang="en-US" altLang="zh-CN" sz="2400" b="1"/>
              <a:t>——</a:t>
            </a:r>
            <a:r>
              <a:rPr lang="zh-CN" altLang="en-US" sz="2400" b="1"/>
              <a:t>凭借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1526</Words>
  <Application>Microsoft Office PowerPoint</Application>
  <PresentationFormat>全屏显示(4:3)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方正姚体</vt:lpstr>
      <vt:lpstr>仿宋</vt:lpstr>
      <vt:lpstr>华文隶书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wztw</dc:creator>
  <cp:lastModifiedBy>bide</cp:lastModifiedBy>
  <cp:revision>3</cp:revision>
  <dcterms:created xsi:type="dcterms:W3CDTF">2018-10-03T07:40:30Z</dcterms:created>
  <dcterms:modified xsi:type="dcterms:W3CDTF">2020-08-12T09:14:27Z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