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4" r:id="rId10"/>
    <p:sldId id="263" r:id="rId11"/>
    <p:sldId id="265" r:id="rId12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0000"/>
    <a:srgbClr val="3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37267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林多后书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心向主，帕子除，如镜观看返照主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3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48005" y="876935"/>
            <a:ext cx="811149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3:16 但他们的心几时转向主，帕子就几时除去了。 </a:t>
            </a:r>
          </a:p>
          <a:p>
            <a:pPr>
              <a:lnSpc>
                <a:spcPct val="10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3:17 而且主就是那灵；主的灵在那里，那里就有自由。 </a:t>
            </a:r>
          </a:p>
          <a:p>
            <a:pPr>
              <a:lnSpc>
                <a:spcPct val="10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3:18 但我们众人既然以没有帕子遮蔽的脸，好像镜子观看并返照主的荣光，就渐渐变化成为与祂同样的形像，从荣耀到荣耀，乃是从主灵变化成的。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48005" y="285115"/>
            <a:ext cx="19608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/>
            <a:r>
              <a:rPr lang="zh-CN" altLang="en-US" sz="2800">
                <a:solidFill>
                  <a:srgbClr val="64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新约的执事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48005" y="3106420"/>
            <a:ext cx="66433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他们的心转向主，帕子就除去了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48005" y="3740150"/>
            <a:ext cx="64128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脱离律法的捆绑，享受主就是那灵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48005" y="4367530"/>
            <a:ext cx="78727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以没有帕子遮蔽的脸，好像镜子观看并返照主的荣光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48005" y="5005070"/>
            <a:ext cx="64903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渐渐变化成为主的形像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548005" y="317500"/>
            <a:ext cx="19608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/>
            <a:r>
              <a:rPr lang="zh-CN" altLang="en-US" sz="2800">
                <a:solidFill>
                  <a:srgbClr val="64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新约的执事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595630" y="104457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他们不像摩西，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2717165" y="1044575"/>
            <a:ext cx="38557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在基督里帕子已经除去了，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595630" y="1637030"/>
            <a:ext cx="47739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而且因新约职事的荣光是长存的，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5029200" y="1637030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而满有盼望、大大放胆。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595630" y="2349500"/>
            <a:ext cx="66433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他们的心转向主，帕子就除去了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595630" y="2983230"/>
            <a:ext cx="64128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脱离律法的捆绑，享受主就是那灵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595630" y="3610610"/>
            <a:ext cx="78727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以没有帕子遮蔽的脸，好像镜子观看并返照主的荣光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595630" y="4248150"/>
            <a:ext cx="64903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渐渐变化成为主的形像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8030" y="623570"/>
            <a:ext cx="7816215" cy="46158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3:16 但他们的心几时转向主，帕子就几时除去了。 </a:t>
            </a:r>
          </a:p>
          <a:p>
            <a:pPr>
              <a:lnSpc>
                <a:spcPct val="150000"/>
              </a:lnSpc>
            </a:pPr>
            <a:r>
              <a:rPr lang="zh-CN" altLang="en-US" sz="2800" b="1"/>
              <a:t>3:17 而且主就是那灵；主的灵在那里，那里就有自由。 </a:t>
            </a:r>
          </a:p>
          <a:p>
            <a:pPr>
              <a:lnSpc>
                <a:spcPct val="150000"/>
              </a:lnSpc>
            </a:pPr>
            <a:r>
              <a:rPr lang="zh-CN" altLang="en-US" sz="2800" b="1"/>
              <a:t>3:18 但我们众人既然以没有帕子遮蔽的脸，好像镜子观看并返照主的荣光，就渐渐变化成为与祂同样的形像，从荣耀到荣耀，乃是从主灵变化成的。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56640" y="2049780"/>
            <a:ext cx="51409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功用与资格　三1～6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56640" y="2879090"/>
            <a:ext cx="53378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荣光与卓越　三7～11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29945" y="635000"/>
            <a:ext cx="566737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solidFill>
                  <a:srgbClr val="64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新约的职事　二12～三11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56640" y="1376680"/>
            <a:ext cx="355346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得胜与功效　二12～17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29945" y="3587115"/>
            <a:ext cx="623697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800">
                <a:solidFill>
                  <a:srgbClr val="64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新约的执事　三12～七16 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56640" y="4340225"/>
            <a:ext cx="715708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为主以祂作赐生命并变化人的灵所组成　三12～18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591222" y="2410460"/>
            <a:ext cx="114744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庆祝基督得胜的凯旋行列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58052" y="2260600"/>
            <a:ext cx="67183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新约的职事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300642" y="2445385"/>
            <a:ext cx="45402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元帅基督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262933" y="2610637"/>
            <a:ext cx="1018751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 smtClean="0"/>
              <a:t>被征服的</a:t>
            </a:r>
            <a:r>
              <a:rPr lang="zh-CN" altLang="en-US" sz="2400" b="1" dirty="0"/>
              <a:t>俘虏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712192" y="2246952"/>
            <a:ext cx="117856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 dirty="0"/>
              <a:t>显扬那因认识基督而有的香气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29882" y="2964180"/>
            <a:ext cx="3346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/>
              <a:t>=</a:t>
            </a:r>
          </a:p>
        </p:txBody>
      </p:sp>
      <p:sp>
        <p:nvSpPr>
          <p:cNvPr id="8" name="圆角矩形 7"/>
          <p:cNvSpPr/>
          <p:nvPr/>
        </p:nvSpPr>
        <p:spPr>
          <a:xfrm>
            <a:off x="3140623" y="1925955"/>
            <a:ext cx="2222948" cy="2607310"/>
          </a:xfrm>
          <a:prstGeom prst="roundRect">
            <a:avLst/>
          </a:prstGeom>
          <a:noFill/>
          <a:ln w="12700" cmpd="sng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9" name="文本框 8"/>
          <p:cNvSpPr txBox="1"/>
          <p:nvPr/>
        </p:nvSpPr>
        <p:spPr>
          <a:xfrm>
            <a:off x="3872142" y="2874645"/>
            <a:ext cx="1530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/>
              <a:t>+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87900" y="1727716"/>
            <a:ext cx="15149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叫正在得救的人活</a:t>
            </a:r>
            <a:endParaRPr lang="zh-CN" alt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246957" y="3488282"/>
            <a:ext cx="15943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叫正在灭亡的人死</a:t>
            </a:r>
            <a:endParaRPr lang="zh-CN" alt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813947" y="4143375"/>
            <a:ext cx="1255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（供应神的话）</a:t>
            </a:r>
            <a:endParaRPr lang="zh-CN" altLang="en-US" sz="2400" b="1" dirty="0"/>
          </a:p>
        </p:txBody>
      </p:sp>
      <p:sp>
        <p:nvSpPr>
          <p:cNvPr id="13" name="左大括号 12"/>
          <p:cNvSpPr/>
          <p:nvPr/>
        </p:nvSpPr>
        <p:spPr>
          <a:xfrm>
            <a:off x="7028597" y="2287279"/>
            <a:ext cx="150125" cy="1624084"/>
          </a:xfrm>
          <a:prstGeom prst="leftBrace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</a:ex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箭头连接符 14"/>
          <p:cNvCxnSpPr/>
          <p:nvPr/>
        </p:nvCxnSpPr>
        <p:spPr>
          <a:xfrm flipV="1">
            <a:off x="5385161" y="3227070"/>
            <a:ext cx="348615" cy="13335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3591560" y="513080"/>
            <a:ext cx="19608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>
                <a:solidFill>
                  <a:srgbClr val="64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得胜与功效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91820" y="213360"/>
            <a:ext cx="19608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/>
            <a:r>
              <a:rPr lang="zh-CN" altLang="en-US" sz="2800">
                <a:solidFill>
                  <a:srgbClr val="64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功用与资格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30885" y="839470"/>
            <a:ext cx="7860665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 我们岂是又开始推荐自己么？岂像有些人，需要给你们荐信，或由你们写荐信么？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3:2 你们就是我们的信，写在我们的心里，是众人所认识、所诵读的，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3:3 你们显明是基督的信，由我们供职所写的，不是用墨，乃是用活神的灵写的，不是写在石版上，乃是写在肉版，就是心上。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374900" y="3919220"/>
            <a:ext cx="17132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功          用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955540" y="391922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写基督的信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374900" y="4665345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书写的地方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954270" y="4665345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使徒和信徒的心里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308860" y="5411470"/>
            <a:ext cx="23164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书写的</a:t>
            </a:r>
            <a:r>
              <a:rPr lang="en-US" altLang="zh-CN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墨</a:t>
            </a:r>
            <a:r>
              <a:rPr lang="en-US" altLang="zh-CN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</a:p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（元素和素质）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955540" y="559625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活神的灵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5475" y="396240"/>
            <a:ext cx="784923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3:5 并不是我们凭自己够资格将什么估计作像是出于我们自己的；我们之所以够资格，乃是出于神； 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3:6 祂使我们够资格作新约的执事，这些执事不是属于字句，乃是属于灵，因为那字句杀死人，那灵却叫人活。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61365" y="3370580"/>
            <a:ext cx="7531735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那灵，就是经过过程，成了赐生命之灵的三一神终极的表现，将神的生命，就是神自己，分赐到信徒和使徒里面。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61365" y="2578735"/>
            <a:ext cx="2011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/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书写者的资格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014730" y="1167765"/>
            <a:ext cx="17132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功          用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595370" y="116776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写基督的信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14730" y="1913890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书写的地方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594100" y="191389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使徒和信徒的心里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48690" y="2660015"/>
            <a:ext cx="23164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书写的</a:t>
            </a:r>
            <a:r>
              <a:rPr lang="en-US" altLang="zh-CN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墨</a:t>
            </a:r>
            <a:r>
              <a:rPr lang="en-US" altLang="zh-CN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</a:p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（元素和素质）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595370" y="284480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活神的灵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595370" y="3825875"/>
            <a:ext cx="469773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那灵，就是经过过程，成了赐生命之灵的三一神终极的表现，将神的生命，就是神自己，分赐到信徒和使徒里面。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014730" y="4009390"/>
            <a:ext cx="2011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/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书写者的资格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890905" y="332105"/>
            <a:ext cx="19608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/>
            <a:r>
              <a:rPr lang="zh-CN" altLang="en-US" sz="2800">
                <a:solidFill>
                  <a:srgbClr val="64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功用与资格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02945" y="337185"/>
            <a:ext cx="19608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/>
            <a:r>
              <a:rPr lang="zh-CN" altLang="en-US" sz="2800">
                <a:solidFill>
                  <a:srgbClr val="64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荣光与卓越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02945" y="968375"/>
            <a:ext cx="8145780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3:7 若那用字刻在石头上属死的职事，尚且是带着荣光立的，以致以色列子孙因摩西面上渐渐废去的荣光，不能定睛看他的脸， </a:t>
            </a:r>
          </a:p>
          <a:p>
            <a:pPr lvl="0" algn="l"/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3:8 何况那灵的职事，岂不更带着荣光？ </a:t>
            </a:r>
          </a:p>
          <a:p>
            <a:pPr lvl="0" algn="l"/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3:9 若定罪的职事有荣光，那称义的职事，就越发充盈着荣光了。 </a:t>
            </a:r>
          </a:p>
          <a:p>
            <a:pPr lvl="0" algn="l"/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3:10 那从前得荣光的，在这一点上，因这超越的荣光，就算不得有荣光； </a:t>
            </a:r>
          </a:p>
          <a:p>
            <a:pPr lvl="0" algn="l"/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3:11 因为那渐渐废去的，如果是经过荣光的，这长存的就更多在荣光里了。 </a:t>
            </a:r>
          </a:p>
        </p:txBody>
      </p:sp>
      <p:cxnSp>
        <p:nvCxnSpPr>
          <p:cNvPr id="4" name="直接连接符 3"/>
          <p:cNvCxnSpPr/>
          <p:nvPr/>
        </p:nvCxnSpPr>
        <p:spPr>
          <a:xfrm flipH="1">
            <a:off x="4819015" y="3663950"/>
            <a:ext cx="12065" cy="246189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1742440" y="3688080"/>
            <a:ext cx="25228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旧约的职事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742440" y="446722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属死的，定罪的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742440" y="5234940"/>
            <a:ext cx="189293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暂时停留的、渐渐废去的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404485" y="446722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那灵的，称义的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404485" y="5234940"/>
            <a:ext cx="192595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内里充盈的、永远长存的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404485" y="3688080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新约的职事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548005" y="317500"/>
            <a:ext cx="19608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/>
            <a:r>
              <a:rPr lang="zh-CN" altLang="en-US" sz="2800">
                <a:solidFill>
                  <a:srgbClr val="64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新约的执事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48005" y="1134745"/>
            <a:ext cx="779526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:12 所以，我们既有这样的盼望，就大大放胆，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3:13 不像摩西将帕子蒙在脸上，为要叫以色列子孙，不能定睛看到那渐渐废去者的结局。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94690" y="3063240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他们不像摩西，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816225" y="3063240"/>
            <a:ext cx="38557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在基督里帕子已经除去了，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94690" y="3634105"/>
            <a:ext cx="47739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而且因新约职事的荣光是长存的，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193030" y="3634105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而满有盼望、大大放胆。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945</Words>
  <Application>Microsoft Office PowerPoint</Application>
  <PresentationFormat>全屏显示(4:3)</PresentationFormat>
  <Paragraphs>84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1" baseType="lpstr">
      <vt:lpstr>方正姚体</vt:lpstr>
      <vt:lpstr>仿宋</vt:lpstr>
      <vt:lpstr>华文隶书</vt:lpstr>
      <vt:lpstr>楷体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bide</cp:lastModifiedBy>
  <cp:revision>6</cp:revision>
  <dcterms:created xsi:type="dcterms:W3CDTF">2018-12-19T09:16:00Z</dcterms:created>
  <dcterms:modified xsi:type="dcterms:W3CDTF">2020-08-28T10:18:05Z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