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72" r:id="rId11"/>
    <p:sldId id="273" r:id="rId12"/>
    <p:sldId id="274" r:id="rId13"/>
    <p:sldId id="265" r:id="rId14"/>
    <p:sldId id="266" r:id="rId15"/>
    <p:sldId id="275" r:id="rId16"/>
    <p:sldId id="269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供给人，当热切，多收无余少无缺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8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8980" y="516255"/>
            <a:ext cx="768604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8:10 我在这事上提出意见，因这是与你们有益的；你们不但在实行上，也在意愿上，在一年前就先开始了，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8:11 如今也当办成这事，好叫你们怎样有愿作的热切，也怎样照所有的办成，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8:12 因为人若，乃是照他所有的，不是照他所无的。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8:13 这原不是要别人轻省，你们为难，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8:14 乃是要出于均平，就是要你们的富余，今时可以补他们的不足，为使他们的富余，将来也可以补你们的不足，这就均平了；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8:15 如经上所记：“多收的没有余，少收的也没有缺。”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797935" y="434467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热切愿作，必蒙悦纳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8980" y="4344670"/>
            <a:ext cx="2758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开始</a:t>
            </a:r>
            <a:r>
              <a:rPr lang="en-US" altLang="zh-CN" sz="2400" b="1">
                <a:sym typeface="+mn-ea"/>
              </a:rPr>
              <a:t>……</a:t>
            </a:r>
            <a:r>
              <a:rPr lang="zh-CN" altLang="en-US" sz="2400" b="1">
                <a:sym typeface="+mn-ea"/>
              </a:rPr>
              <a:t>当办成这事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07860" y="434467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出于均平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8510" y="311785"/>
            <a:ext cx="758698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8:14 乃是要出于均平，就是要你们的富余，今时可以补他们的不足，为使他们的富余，将来也可以补你们的不足，这就均平了；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8:15 如经上所记：“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多收的没有余，少收的也没有缺。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”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8510" y="2284095"/>
            <a:ext cx="7586980" cy="4150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段话引自出十六，说到神以属天的作法，在祂子民中间平衡吗哪的供应，在这里应用于对缺乏圣徒的物质供给上。收集吗哪是为着神子民每日的供应。他们不论收得多，收得少，都得着充足的供应。收集吗哪是他们的责任，他们尽责任时不该贪婪。同样，我们这些神的儿女，也不该贪婪，或想为自己积财，因为我们不论给或不给，结果都是一样。</a:t>
            </a:r>
            <a:r>
              <a:rPr lang="zh-CN" altLang="en-US" sz="2400" b="1">
                <a:solidFill>
                  <a:srgbClr val="FF0000"/>
                </a:solidFill>
              </a:rPr>
              <a:t>神在祂主宰的权下，要在祂的子民中间，积极施行财富上属天的平衡。</a:t>
            </a:r>
            <a:r>
              <a:rPr lang="zh-CN" altLang="en-US" sz="2400" b="1"/>
              <a:t>结果，祂要看顾我们每日的需要，使为自己多保存的没有余，少保存的也没有缺。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64590" y="1862455"/>
            <a:ext cx="20154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sym typeface="+mn-ea"/>
              </a:rPr>
              <a:t>供给缺乏圣徒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676015" y="1211580"/>
            <a:ext cx="263144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是来自四方的恩典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676015" y="2372360"/>
            <a:ext cx="33483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chemeClr val="tx1"/>
                </a:solidFill>
                <a:sym typeface="+mn-ea"/>
              </a:rPr>
              <a:t>是神对祂子民积极施行财富上属天的平衡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37260" y="498475"/>
            <a:ext cx="5206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  <a:sym typeface="+mn-ea"/>
              </a:rPr>
              <a:t>留心作善美可敬的事　八16～24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37260" y="1102995"/>
            <a:ext cx="726948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8:16 感谢神，把我为你们同样的热诚，赐在提多心里，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8:17 因他固然接受了恳求，但自己更是热诚，自愿往你们那里去。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8:18 我们还打发一位弟兄和他同去，这人在福音上普遍的为众召会所称赞。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8:19 不但这样，他也被众召会选出，在我们所服事的这恩典上，和我们同行，是为着主自己的荣耀，也是为着我们的热切。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8:20 这就避免人在我们所服事的这丰裕上，挑剔我们，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7260" y="3897630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派有同样的热诚的提多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7260" y="4532630"/>
            <a:ext cx="69399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还打发一位弟兄和他同去（在福音上普遍的为众召会所称赞）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7260" y="5628005"/>
            <a:ext cx="59982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避免人在我们所服事的这丰裕上，挑剔我们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6295" y="868680"/>
            <a:ext cx="74714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8:21 因为我们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留心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作善美可敬的事，不但在主面前，也在人面前。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6295" y="1791335"/>
            <a:ext cx="747141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或，预先为别人准备、设想。如在罗十二17者。这该是引自箴三4，七十士希腊文译本将该节译为，你当在主和人眼前，留意作善美可敬的事。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6295" y="3305175"/>
            <a:ext cx="747141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钱财极为魔鬼利用，诱使人不诚实；供给圣徒物质的东西，乃与钱财有关。使徒在这事上，为避免人的猜疑指责，就打发一位有名望的弟兄和提多同去，作为见证人。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1060" y="464820"/>
            <a:ext cx="742188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8:22 我们又打发我们的弟兄和他们同去，这人是我们在许多事上，屡次试证为殷勤的，现在他因对你们极其深信，就极其更加殷勤了。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8:23 论到提多，他是我的同伙和为着你们的同工；至于我们的弟兄们，他们是众召会的使徒，是基督的荣耀。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8:24 所以你们要在众召会面前，向他们显示你们爱心的明证，并我们为你们夸耀的明证。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1695" y="4192270"/>
            <a:ext cx="742124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保罗为主所重用，主要是由于他的生活。他的生活不仅是圣别、属灵和得胜的，也是小心、谨慎、顾虑周详的。我们从哥林多后书许多章节整体所描写的，看见保罗的美德；我们就明白，他的用处来自他的美德。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1060" y="2761615"/>
            <a:ext cx="7422515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另打发一位忠信的弟兄和那两位同去，凭三个见证人的口，刚强的见证就可定准。（太十八16。）这是使徒保罗作事的谨慎。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73910" y="777240"/>
            <a:ext cx="51142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华文细黑" panose="02010600040101010101" charset="-122"/>
                <a:ea typeface="华文细黑" panose="02010600040101010101" charset="-122"/>
              </a:rPr>
              <a:t>使徒关于供给缺乏圣徒的交通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55420" y="2299335"/>
            <a:ext cx="40278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（</a:t>
            </a:r>
            <a:r>
              <a:rPr lang="en-US" altLang="zh-CN" sz="2400" b="1"/>
              <a:t>1</a:t>
            </a:r>
            <a:r>
              <a:rPr lang="zh-CN" altLang="en-US" sz="2400" b="1"/>
              <a:t>）是来自四方的恩典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55420" y="4229100"/>
            <a:ext cx="5206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留心作善美可敬的事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32205" y="1819910"/>
            <a:ext cx="103060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认识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32205" y="3606800"/>
            <a:ext cx="103060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实行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455420" y="2956560"/>
            <a:ext cx="64585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/>
              <a:t>（</a:t>
            </a:r>
            <a:r>
              <a:rPr lang="en-US" altLang="zh-CN" sz="2400" b="1"/>
              <a:t>2</a:t>
            </a:r>
            <a:r>
              <a:rPr lang="zh-CN" altLang="en-US" sz="2400" b="1"/>
              <a:t>）</a:t>
            </a:r>
            <a:r>
              <a:rPr lang="zh-CN" altLang="en-US" sz="2400" b="1">
                <a:sym typeface="+mn-ea"/>
              </a:rPr>
              <a:t>是神对祂子民积极施行财富上属天的平衡</a:t>
            </a:r>
            <a:endParaRPr lang="zh-CN" altLang="en-US" sz="24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14730" y="566420"/>
            <a:ext cx="729170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8:7 但你们当在这恩典上也充盈满溢，像你们在凡事上，在信心，在言语，在知识，在一切的热诚，并在那出于我们而在你们里面的爱心上，都充盈满溢一样。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5365" y="2345690"/>
            <a:ext cx="729043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8:14 乃是要出于均平，就是要你们的富余，今时可以补他们的不足，为使他们的富余，将来也可以补你们的不足，这就均平了；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14730" y="4112260"/>
            <a:ext cx="729043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8:21 因为我们留心作善美可敬的事，不但在主面前，也在人面前。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83310" y="1099820"/>
            <a:ext cx="697738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八九两章中的职事是前两章和好工作的结果。这意思是说，我们若要合式的供给有需要的圣徒，就必须与神和好，完全被带回归祂。我们必须是活在神里面，与神之间没有间隔的人，有</a:t>
            </a:r>
            <a:r>
              <a:rPr lang="zh-CN" altLang="en-US" sz="2400" b="1">
                <a:sym typeface="+mn-ea"/>
              </a:rPr>
              <a:t>与神完全和好的生活。这样，</a:t>
            </a:r>
            <a:r>
              <a:rPr lang="zh-CN" altLang="en-US" sz="2400" b="1"/>
              <a:t>才能</a:t>
            </a:r>
            <a:r>
              <a:rPr lang="zh-CN" altLang="en-US" sz="2400" b="1">
                <a:sym typeface="+mn-ea"/>
              </a:rPr>
              <a:t>尽</a:t>
            </a:r>
            <a:r>
              <a:rPr lang="zh-CN" altLang="en-US" sz="2400" b="1"/>
              <a:t>供给缺乏圣徒</a:t>
            </a:r>
            <a:r>
              <a:rPr lang="zh-CN" altLang="en-US" sz="2400" b="1">
                <a:sym typeface="+mn-ea"/>
              </a:rPr>
              <a:t>这特别的职事，</a:t>
            </a:r>
            <a:r>
              <a:rPr lang="zh-CN" altLang="en-US" sz="2400" b="1"/>
              <a:t>供给世界别处缺乏的圣徒。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71295" y="1131570"/>
            <a:ext cx="546036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华文细黑" panose="02010600040101010101" charset="-122"/>
                <a:ea typeface="华文细黑" panose="02010600040101010101" charset="-122"/>
              </a:rPr>
              <a:t>使徒关于供给缺乏圣徒的交通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98955" y="1990725"/>
            <a:ext cx="43910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来自四方的恩典     八1～15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98955" y="2896870"/>
            <a:ext cx="5206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留心作善美可敬的事　八16～24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7570" y="826135"/>
            <a:ext cx="738886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 还有，弟兄们，我们把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神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在马其顿众召会中所赐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的恩典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告诉你们，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8:2 就是在患难中受大试验的时候，他们充盈的喜乐，和极深的贫困，汇溢出丰厚的慷慨。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7570" y="258445"/>
            <a:ext cx="43910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来自四方的恩典     八1～15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7570" y="2181225"/>
            <a:ext cx="738886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恩典就是复活的基督成了赐生命的灵，在复活里，把经过过程的神带进我们里面，作我们的生命和生命的供应。实际上，恩典就是三一神自己作了我们的生命和一切。马其顿的信徒靠着这恩典，就是基督复活的生命，胜过短暂不定之财富的霸占，慷慨的供给缺乏的圣徒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565400" y="456882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充盈的喜乐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599690" y="523367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极深的贫困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77570" y="4641850"/>
            <a:ext cx="15754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在患难中受大试验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655945" y="487870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丰厚的</a:t>
            </a:r>
            <a:r>
              <a:rPr lang="zh-CN" altLang="en-US" sz="2400" b="1">
                <a:solidFill>
                  <a:srgbClr val="C00000"/>
                </a:solidFill>
                <a:sym typeface="+mn-ea"/>
              </a:rPr>
              <a:t>慷慨</a:t>
            </a:r>
          </a:p>
        </p:txBody>
      </p:sp>
      <p:sp>
        <p:nvSpPr>
          <p:cNvPr id="9" name="右大括号 8"/>
          <p:cNvSpPr/>
          <p:nvPr/>
        </p:nvSpPr>
        <p:spPr>
          <a:xfrm>
            <a:off x="4337050" y="4782185"/>
            <a:ext cx="172720" cy="691515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4600575" y="5124450"/>
            <a:ext cx="1101090" cy="254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4600575" y="5339080"/>
            <a:ext cx="401066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慷慨，慷慨就是在给的事上大方、不吝惜。也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用以表示单一、单纯。我们若要慷慨，就必须单一、简单。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652645" y="465201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汇溢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 animBg="1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69670" y="593090"/>
            <a:ext cx="681228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8:3 我可以见证，他们是按着能力，而且也过了能力，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8:4 自愿的多方恳求，向我们要求这供给圣徒的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恩典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和交通，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69670" y="2585720"/>
            <a:ext cx="701040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里的恩典，原文有恩典、恩赐和恩惠的意思。这里的意思是恩惠。（Vincent，文生。）马其顿的信徒恳求使徒，让他们能在供给缺乏圣徒的这恩典上有分（有交通）。不是人要求他们，乃是他们自己恳求，要在这事上有分。他们认为这是恩典，要使徒准许他们这样有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3925" y="526415"/>
            <a:ext cx="729551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8:6 以致我们劝提多，他怎样开始了，也当照样为你们完成这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恩典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，像完成其他的事一样。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8:7 但你们当在这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恩典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上也充盈满溢，像你们在凡事上，在信心，在言语，在知识，在一切的热诚，并在那出于我们而在你们里面的爱心上，都充盈满溢一样。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3925" y="2717800"/>
            <a:ext cx="6985000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指捐献的行动，即将物质的东西供给缺乏的圣徒，所表明爱的行动。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9800" y="452945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在这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恩典</a:t>
            </a:r>
            <a:r>
              <a:rPr lang="zh-CN" altLang="en-US" sz="2400" b="1">
                <a:sym typeface="+mn-ea"/>
              </a:rPr>
              <a:t>上也充盈满溢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148580" y="407670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信心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148580" y="459930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言语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148580" y="512254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知识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983605" y="407670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热诚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983605" y="512254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爱心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827520" y="452945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充盈满溢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9165" y="605155"/>
            <a:ext cx="733996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8:8 我说这话，不是命令你们，乃是借着别人的热诚，也试验你们爱的真实。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8:9 你们知道我们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主耶稣基督的恩典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，祂本来富足，却为你们成了贫穷，叫你们因祂的贫穷，可以成为富足。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9165" y="2984500"/>
            <a:ext cx="733996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主耶稣本来富足，却为我们成了贫穷，这对我们乃是恩典。同样的原则，我们为别人的缘故，愿意奉献财物，这对他们也是恩典。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0400" y="4108450"/>
            <a:ext cx="782383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我们若靠着这样的恩典而给与，我们所给的就会成为别人的恩典。我们给人物质的东西帮助他们，但这些物质的东西却带着属灵的恩典。当我们合式的、在灵里、凭着生命，将物质的东西供给缺乏的圣徒，灵和生命就会随着这样的供给出去。结果，缺乏的圣徒就不仅得到物质的供应，也得着生命的丰富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0400" y="424180"/>
            <a:ext cx="21075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sym typeface="+mn-ea"/>
              </a:rPr>
              <a:t>供给缺乏圣徒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60400" y="888365"/>
            <a:ext cx="782320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在供给圣徒的交通里，使徒把四方的恩典指示我们：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1.</a:t>
            </a:r>
            <a:r>
              <a:rPr lang="zh-CN" altLang="en-US" sz="2000" b="1"/>
              <a:t>神的恩典，赐给并激发马其顿的信徒，使他们能慷慨的供给；（1～2；）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2.</a:t>
            </a:r>
            <a:r>
              <a:rPr lang="zh-CN" altLang="en-US" sz="2000" b="1"/>
              <a:t>使徒的恩典，准许信徒在供给缺乏圣徒的事上有分；（4；）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3.</a:t>
            </a:r>
            <a:r>
              <a:rPr lang="zh-CN" altLang="en-US" sz="2000" b="1"/>
              <a:t>信徒的恩典，供给缺乏者物质的东西；（6～7；）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4.</a:t>
            </a:r>
            <a:r>
              <a:rPr lang="zh-CN" altLang="en-US" sz="2000" b="1"/>
              <a:t>基督的恩典，就是祂为我们成了贫穷，叫我们可以成为富足。（9。）</a:t>
            </a:r>
            <a:r>
              <a:rPr lang="zh-CN" altLang="en-US" sz="2000" b="1">
                <a:sym typeface="+mn-ea"/>
              </a:rPr>
              <a:t>信徒把财物献给主，不论是为着什么目的，都绝对该是恩典的事，而不该是人的策动。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2014</Words>
  <Application>Microsoft Office PowerPoint</Application>
  <PresentationFormat>全屏显示(4:3)</PresentationFormat>
  <Paragraphs>81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方正姚体</vt:lpstr>
      <vt:lpstr>仿宋</vt:lpstr>
      <vt:lpstr>华文隶书</vt:lpstr>
      <vt:lpstr>华文细黑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2019-01-30T09:32:00Z</dcterms:created>
  <dcterms:modified xsi:type="dcterms:W3CDTF">2020-08-29T07:33:36Z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