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3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加拉太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得启示，蒙恩召，传扬基督脱宗教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35075" y="96837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恩典的福音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35075" y="159702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惟一的福音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35075" y="221615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不是照着人意的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235075" y="282575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不是从人领受的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235075" y="343535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不是人教导的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235075" y="4039870"/>
            <a:ext cx="49212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借着耶稣基督的启示领受的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235075" y="4649470"/>
            <a:ext cx="49968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作基督的奴仆传扬这福音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083945" y="1250950"/>
            <a:ext cx="70586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在加拉太的众召会受到热中犹太教者的迷惑。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83945" y="485775"/>
            <a:ext cx="12877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背景</a:t>
            </a:r>
            <a:endParaRPr lang="zh-CN" altLang="en-US" sz="2400" b="1"/>
          </a:p>
        </p:txBody>
      </p:sp>
      <p:sp>
        <p:nvSpPr>
          <p:cNvPr id="5" name="文本框 4"/>
          <p:cNvSpPr txBox="1"/>
          <p:nvPr/>
        </p:nvSpPr>
        <p:spPr>
          <a:xfrm>
            <a:off x="1097280" y="1787525"/>
            <a:ext cx="64712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在加拉太的众召会从基督被岔开到律法上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306195" y="2308225"/>
            <a:ext cx="6798310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与基督隔绝；从恩典中坠落；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靠律法得称义；行割礼；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靠肉体成全。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83945" y="4431030"/>
            <a:ext cx="615886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负担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306195" y="5042535"/>
            <a:ext cx="538607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拯救受打岔的信徒脱离邪恶的宗教世代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21435" y="1582420"/>
            <a:ext cx="6920865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著者： 使徒保罗。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著时： 约在主后五十四年，保罗第二次出外尽职，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              经过加拉太，到了哥林多时。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著地： 该是在哥林多，当保罗第一次到哥林多，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              停了一年零六个月时。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受者： 加拉太的众召会。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21435" y="765810"/>
            <a:ext cx="692086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主题：基督顶替律法，与宗教、传统相对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9455" y="2494280"/>
            <a:ext cx="770445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1:15 然而那把我从母腹里分别出来，又借着祂的恩典呼召我的神，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1:16 既然乐意将祂儿子启示在我里面，叫我把祂当作福音传在外邦人中，我就即刻没有与血肉之人商量。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9455" y="1170940"/>
            <a:ext cx="770445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1:4 基督照着我们神与父的旨意，为我们的罪舍了自己，要把我们从现今这邪恶的世代救出来。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14070" y="1353185"/>
            <a:ext cx="7556500" cy="4335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保罗成为使徒，不是由于人，也不是借着人，乃是借着耶稣基督，和叫祂从死人中复活的父神。这里隐含着神在旧造和新造中的不同经纶。旧造只是神的创造，而且还堕落了，其中没有神的生命。而新造就不同了，有神自己加到旧造中，使旧造经过基督的死，成为在复活里的新造。律法是对付旧造的人，福音是使人成为在复活里的新造。神使保罗成为使徒，不是凭着律法，按着他在旧造里天然的人，乃是借着基督的复活，按着他在新造里重生的人。保罗是新造里的使徒，为的是使更多的人借着在灵里由神的灵而重生而成为神的新造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14070" y="466725"/>
            <a:ext cx="75565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 作使徒的保罗，（不是由于人，也不是借着人，乃是借着耶稣基督，和叫祂从死人中复活的父神，）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042670" y="2054225"/>
            <a:ext cx="7058025" cy="27495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【恩典】三一神，父、子、灵，经过了过程，成为我们的享受。正如经过我们享受的饭叫做营养一样，经过我们享受的神也就成了恩典。平安：恩典所产生的光景，出于我们对父神的享受。保罗的书信开头几乎是这样的问安，表明他愿意我们都能成为享受三一神作恩典的信徒，活出平安的光景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42670" y="798830"/>
            <a:ext cx="705866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1:3 愿恩典与平安，从神我们的父，并主耶稣基督归与你们。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753745" y="1663065"/>
            <a:ext cx="7705090" cy="40786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神与父的旨意与邪恶的世代相对。世界是撒但的系统。撒但为了霸占神所造的人，借着人堕落的性情，在情欲、宴乐、追求，甚至对衣食住行等生活所需的放纵上，用宗教、文化、教育、工业、商业、娱乐等将人系统起来，在地上形成一个反对神的世界系统。每样人事物都已经被邪恶者，神的对头系统化，成为他世界系统的一部分。这撒但的系统整个卧在那恶者里面。（约壹五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19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）神与父的旨意就是要把我们从这邪恶的世代拯救出来，归向神的国，使荣耀归向神。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3745" y="318770"/>
            <a:ext cx="770445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1:4 基督照着我们神与父的旨意，为我们的罪舍了自己，要把我们从现今这邪恶的世代救出来。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741680" y="1579245"/>
            <a:ext cx="7618095" cy="41541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当时的加拉太人离开了保罗所传的福音，去归向另一个福音。其实，这并不是另一个福音，而是执中犹太教的人，也就是保罗在二</a:t>
            </a:r>
            <a:r>
              <a:rPr lang="en-US" sz="20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4</a:t>
            </a:r>
            <a:r>
              <a:rPr lang="zh-CN" sz="2000" b="1">
                <a:latin typeface="Calibri" panose="020F0502020204030204" charset="0"/>
                <a:ea typeface="宋体" panose="02010600030101010101" pitchFamily="2" charset="-122"/>
              </a:rPr>
              <a:t>所说的假弟兄们，搅扰加拉太人，想要加拉太人转向犹太教，靠遵守律法得称义。遵守律法绝不能是福音，不能使罪人从律法的辖制下得释放，并带他们进入对神的享受；遵守律法只能把罪人留在律法的辖制下作奴隶，受律法的妈轭挟制。保罗严肃地指出，不要说是人，哪怕是天使来传这样的“福音”，也该受咒诅，因为这是和他从神所领受纯正的福音是相违背的。保罗自己曾卷身于犹太教，且在其中极有长进；他从经历里领悟，他祖先所传下的犹太教及其死的传统，是无法与活神的儿子（福音的实际）想比的，而且发现，犹太教是邪恶世界系统的一部分。</a:t>
            </a:r>
            <a:endParaRPr lang="zh-CN" altLang="en-US" sz="2000" b="1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41680" y="476250"/>
            <a:ext cx="7618095" cy="9398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1:6 我希奇你们这么快离开那在基督的恩典里召了你们的，去归向不同的福音。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681355" y="1031240"/>
            <a:ext cx="7799070" cy="45218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从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11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节到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</a:rPr>
              <a:t>24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节，保罗通过叙述自己得救前后，以及进入主的职事的经过，来说明自己所领受福音的纯正性——完全是借着耶稣基督的启示，不受人的干扰。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（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1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）神把保罗从母腹里分别出来，又借着祂的恩典呼召他，并且将祂儿子启示在他里面。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（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2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）保罗蒙主呼召之后，没有马上见使徒，也没和基督徒在一起，而是来到远离他们的亚拉伯，后来到大马色。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（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3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）三年后，才上耶路撒冷，见到彼得和雅各，也没有一犹太的众召会有交通，后来就到了叙利亚和基利家一带。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1201</Words>
  <Application>Microsoft Office PowerPoint</Application>
  <PresentationFormat>全屏显示(4:3)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5</cp:revision>
  <dcterms:created xsi:type="dcterms:W3CDTF">2019-07-25T15:47:00Z</dcterms:created>
  <dcterms:modified xsi:type="dcterms:W3CDTF">2020-09-06T13:14:44Z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