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72" r:id="rId14"/>
    <p:sldId id="268" r:id="rId15"/>
    <p:sldId id="269" r:id="rId16"/>
    <p:sldId id="270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</a:p>
          <a:p>
            <a:pPr lvl="1" fontAlgn="auto"/>
            <a:r>
              <a:rPr lang="zh-CN" altLang="en-US" strike="noStrike" noProof="1" smtClean="0"/>
              <a:t>第二级</a:t>
            </a:r>
          </a:p>
          <a:p>
            <a:pPr lvl="2" fontAlgn="auto"/>
            <a:r>
              <a:rPr lang="zh-CN" altLang="en-US" strike="noStrike" noProof="1" smtClean="0"/>
              <a:t>第三级</a:t>
            </a:r>
          </a:p>
          <a:p>
            <a:pPr lvl="3" fontAlgn="auto"/>
            <a:r>
              <a:rPr lang="zh-CN" altLang="en-US" strike="noStrike" noProof="1" smtClean="0"/>
              <a:t>第四级</a:t>
            </a:r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029" name="图片 8" descr="13085675_191910372000_2"/>
          <p:cNvPicPr>
            <a:picLocks noChangeAspect="1"/>
          </p:cNvPicPr>
          <p:nvPr/>
        </p:nvPicPr>
        <p:blipFill>
          <a:blip r:embed="rId13">
            <a:grayscl/>
            <a:lum bright="12000" contrast="-2"/>
          </a:blip>
          <a:stretch>
            <a:fillRect/>
          </a:stretch>
        </p:blipFill>
        <p:spPr>
          <a:xfrm>
            <a:off x="-22225" y="-25400"/>
            <a:ext cx="9159875" cy="6894513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加拉太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250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除十架</a:t>
            </a:r>
            <a:r>
              <a:rPr lang="zh-CN" altLang="en-US" sz="3600" b="1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，别</a:t>
            </a:r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无夸，世界与我隔着它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6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3600" y="539115"/>
            <a:ext cx="74161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6:15 受割礼不受割礼，都无关紧要，要紧的乃是作新造。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3600" y="1496695"/>
            <a:ext cx="7416165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旧造是我们在亚当里的旧人，是我们与生俱来天然的人，没有神的生命和神的性情。</a:t>
            </a:r>
          </a:p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新造是在基督里的新人，是我们由那灵重生的人，有神的生命和神的性情作到其中，有基督为其构成成分，成为新的构成。这是指召会的性质，也就是召会里面和内在生机的构成成分。如此，新造就是神的众子所组成的一个团体、神圣的儿子名分，借着基督的救赎，那灵的重生，以及神将祂自己分赐到我们里面，并借着我们集体的进入与三一神生机的联结里作这新人，而产生的。</a:t>
            </a:r>
          </a:p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旧造是旧的，因为没有神的成分；新造是新的，因为有神作成分。我们虽然仍是旧造，但我们凭着灵而行，就经历新造的实际。</a:t>
            </a:r>
          </a:p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本书所论主要的是说，我们是新造，我们该借着与三一神生机的联结，凭这新造活着。这新造成就神永远的定旨，在神儿子的名分里彰显神。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5050" y="924560"/>
            <a:ext cx="70643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6:16 凡照这准则而行的，愿平安怜悯临到他们，就是临到神的以色列。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5050" y="2113915"/>
            <a:ext cx="681672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指作为新造的准则，就是借着信凭着灵活着，有三一神为生命和生活；不是借着奉行规条来遵守律法。照这准则而行，就是凭着灵而行。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3600" y="758190"/>
            <a:ext cx="71018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6:17 从今以后，人都不要搅扰我，因为我身体上带着耶稣的烙印。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3600" y="1673860"/>
            <a:ext cx="7435850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指烙在奴仆身上的记号，以指明他们的主人。就保罗说，他是基督的奴仆，他的烙印，在肉身方面，是他在忠信服事他的主人时，所受之伤的疤痕；在属灵方面，是表征他所过生活的特征，与主耶稣在地上所过的一样。这样的生活，乃是不断的被钉死，行神的意思，不寻求自己的荣耀，只寻求神的荣耀，服从并顺从神，以至死在十字架上等等。使徒跟从主耶稣的榜样，带着烙印，就是主生活的特征，与犹太教徒完全不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353820" y="665480"/>
            <a:ext cx="64357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神儿女的行事为人　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353820" y="1240790"/>
            <a:ext cx="630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不要在律法下受奴役的轭挟制　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353820" y="1701165"/>
            <a:ext cx="28098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不要与基督隔绝　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353820" y="2161540"/>
            <a:ext cx="59772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不可放纵肉体，倒要凭爱服事　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353820" y="2621915"/>
            <a:ext cx="57023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凭着灵，不凭着肉体而行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353820" y="3082290"/>
            <a:ext cx="37877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用温柔的灵挽回堕落者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53820" y="3542665"/>
            <a:ext cx="34455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完全满足基督的律法　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53820" y="4003040"/>
            <a:ext cx="52717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7.</a:t>
            </a:r>
            <a:r>
              <a:rPr lang="zh-CN" altLang="en-US" sz="2400" b="1"/>
              <a:t>不要为着肉体，乃要为着那灵撒种　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353820" y="4463415"/>
            <a:ext cx="59772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8.</a:t>
            </a:r>
            <a:r>
              <a:rPr lang="zh-CN" altLang="en-US" sz="2400" b="1"/>
              <a:t>向宗教世界已经钉了十字架，以活出新造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353820" y="4923790"/>
            <a:ext cx="60915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9.</a:t>
            </a:r>
            <a:r>
              <a:rPr lang="zh-CN" altLang="en-US" sz="2400" b="1"/>
              <a:t>带着耶稣的烙印　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7255" y="1715770"/>
            <a:ext cx="726376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“弟兄们”这亲密的称呼，已经多次用在受责备“无知的加拉太人”身上。在这严厉、责备、警戒的书信末了，使徒再次用这关切的称呼，并且特别放在结尾，以表示对他们不变的爱，保证他们在信仰之家，仍是他的弟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7255" y="710565"/>
            <a:ext cx="72637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6:18 弟兄们，愿我们主耶稣基督的恩与你们的灵同在。阿们。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7255" y="3779520"/>
            <a:ext cx="726376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我们重生、有那灵内住的灵。那灵是本书所一再强调，神应许之福的中心。我们在我们重生的灵里，经历享受这灵作新约中心的福。因此，我们需要主的恩典，就是那包罗万有之灵全备的供应，与我们的灵同在。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8350" y="603885"/>
            <a:ext cx="765492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基督、那灵、新造、以及我们的灵，乃是本书所启示基要的四项，这些都是神经纶中基础的思想。基督是神经纶的中心，那灵是基督的实际。当基督借着那灵，实化在我们灵里，我们就成为新造。因此，为着过新造的生活，以成就神的定旨，我们的灵是极其重要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8350" y="3101975"/>
            <a:ext cx="765556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本书极为强调十字架和钉十字架的经历，为要对付消极的项目，如律法、肉体、“我、”宗教世界、奴役和咒诅，借此带进积极的项目，就是本书所启示的基督、那灵、神的儿子、应许的后嗣、信仰之家、新造、以及神的以色列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54075" y="1397000"/>
            <a:ext cx="765556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本书的总结：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ym typeface="+mn-ea"/>
              </a:rPr>
              <a:t>借着基督的十字架，律法、肉体和宗教都了结了，好叫我们得着那灵、新造和我们的灵，使我们在灵里借着那灵，就是基督的实化，能作新造，带着耶稣的烙印，并在我们灵里得享主耶稣基督的恩。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96315" y="1195070"/>
            <a:ext cx="71031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6:8 为着自己的肉体撒种的，必从肉体收败坏；为着那灵撒种的，必从那灵收永远的生命。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96315" y="2312670"/>
            <a:ext cx="710311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6:14 但就我而论，除了我们主耶稣基督的十字架，别无可夸；借着祂，就我而论，世界已经钉了十字架；就世界而论，我也已经钉了十字架。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6:15 受割礼不受割礼，都无关紧要，要紧的乃是作新造。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7900" y="1229995"/>
            <a:ext cx="65455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用温柔的灵挽回堕落者　六1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7900" y="1982470"/>
            <a:ext cx="63760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完全满足基督的律法　六2～6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7900" y="2773045"/>
            <a:ext cx="68853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7.</a:t>
            </a:r>
            <a:r>
              <a:rPr lang="zh-CN" altLang="en-US" sz="2400" b="1"/>
              <a:t>不要为着肉体，乃要为着那灵撒种　六7～10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77900" y="3558540"/>
            <a:ext cx="76022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8.</a:t>
            </a:r>
            <a:r>
              <a:rPr lang="zh-CN" altLang="en-US" sz="2400" b="1"/>
              <a:t>向宗教世界已经钉了十字架，以活出新造　六11～16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77900" y="4292600"/>
            <a:ext cx="60915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9.</a:t>
            </a:r>
            <a:r>
              <a:rPr lang="zh-CN" altLang="en-US" sz="2400" b="1"/>
              <a:t>带着耶稣的烙印　六17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87400" y="5034915"/>
            <a:ext cx="76034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结语─我们主耶稣基督的恩与我们的灵同在　六18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87400" y="477520"/>
            <a:ext cx="68351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>
                <a:solidFill>
                  <a:schemeClr val="accent5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神儿女的行事为人　五1～六17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9325" y="551815"/>
            <a:ext cx="757809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 弟兄们，即使有人偶然为某种过犯所胜，你们属灵的人，也当用温柔的灵挽回这样的人，可是要当心自己，免得也被试诱。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9325" y="182245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【属灵】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49325" y="2372995"/>
            <a:ext cx="42443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即凭着灵活着，并凭着灵而行。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49325" y="292989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【温柔的灵】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49325" y="3509645"/>
            <a:ext cx="75787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指我们重生、有圣灵内住并调和的灵。这样一种温柔的灵，乃是五16、25所说，凭着灵活着，并凭着灵而行的结果。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977765" y="500761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偶然为某种过犯所胜的人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49325" y="500761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属灵的人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736850" y="470852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用温柔的灵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195955" y="533781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挽回</a:t>
            </a:r>
          </a:p>
        </p:txBody>
      </p:sp>
      <p:cxnSp>
        <p:nvCxnSpPr>
          <p:cNvPr id="11" name="直接箭头连接符 10"/>
          <p:cNvCxnSpPr>
            <a:stCxn id="8" idx="3"/>
            <a:endCxn id="7" idx="1"/>
          </p:cNvCxnSpPr>
          <p:nvPr/>
        </p:nvCxnSpPr>
        <p:spPr>
          <a:xfrm>
            <a:off x="2356485" y="5238115"/>
            <a:ext cx="262128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45135" y="876935"/>
            <a:ext cx="480504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6:2 你们的重担要彼此担当，这样就完全满足了基督的律法。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6:3 人若不是什么，还以为是什么，就是自欺了。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6:4 各人应当验证自己的工作，这样，他所夸的就只在自己，不在别人了，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6:5 因为各人必担当自己的担子。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6:6 只是那在话语上受教的，当与施教的人共同分享一切的美物。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504180" y="876935"/>
            <a:ext cx="27190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【基督的律法】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504180" y="1421765"/>
            <a:ext cx="295910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指借着爱运行、更高更好的生命之律。爱是神圣生命的结果和彰显，也是那灵的果子。基督的律法，也就是爱的律法，必须由生命之灵的律将其实化，使我们能彼此担当我们的重担。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1225" y="393700"/>
            <a:ext cx="778827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6:7 不要受迷惑，神是嗤慢不得的，因为人种的是什么，收的也是什么。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6:8 为着自己的肉体撒种的，必从肉体收败坏；为着那灵撒种的，必从那灵收永远的生命。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11225" y="2058670"/>
            <a:ext cx="778827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为着自己的肉体撒种，就是为着自己肉体的愿望和目的，满足自己肉体的贪婪而撒种；</a:t>
            </a:r>
          </a:p>
          <a:p>
            <a:r>
              <a:rPr lang="zh-CN" altLang="en-US" sz="2400" b="1"/>
              <a:t>为着那灵撒种，就是为着那灵的愿望和目的，成就那灵的愿望而撒种。我们所作的一切，都是撒种，或是为着自己的肉体，或是为着那灵。一切的撒种，都有收成，或是从肉体收败坏，或是从那灵收永远的生命。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1225" y="4494530"/>
            <a:ext cx="778827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为着满足肉体的目的而撒种，结果乃是败坏；为着成就那灵的目的而撒种，结果乃是生命，就是永远的生命。败坏属于肉体，指明肉体是败坏的；永远的生命属于那灵，且是那灵自己。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4100" y="579755"/>
            <a:ext cx="726440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6:12 凡在肉体上要体面的人，都想勉强你们受割礼，不过是免得为基督的十字架受逼迫。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6:13 那些受割礼的，连自己也不守律法，他们却想要你们受割礼，好在你们的肉体上夸口。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54100" y="2965450"/>
            <a:ext cx="726376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直译，好的面貌。因此是好的仪表，使之有体面，有好的展示。这里是用在反面的意思。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割礼就像十字架，不是体面，乃是屈辱。然而犹太教徒却使其成为体面，好在肉体上夸口。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54100" y="241300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【体面】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8955" y="387350"/>
            <a:ext cx="78486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6:14 但就我而论，除了我们主耶稣基督的十字架，别无可夸；借着祂，就我而论，世界已经钉了十字架；就世界而论，我也已经钉了十字架。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28955" y="1747520"/>
            <a:ext cx="77108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十字架确是一种屈辱，但使徒却把基督的十字架当作他的夸口，当作他的夸耀。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28955" y="2812415"/>
            <a:ext cx="77108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就我们而论，世界已经钉了十字架，就世界而论，我们也是这样；这不是直接的，乃是借着钉十字架的基督。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28955" y="3921760"/>
            <a:ext cx="771080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下节经文的解释，证明本节的世界，主要的是指宗教世界，因为在本书中，保罗是对付热心宗教的人。他们关心神的事，却误入歧途，表现错谬。他们的宗教，已经成了世界。我们借着基督的十字架，已经从宗教世界分别出来，使我们有资格活在新造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1200" y="1463675"/>
            <a:ext cx="759333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割礼是律法的规条，新造是有神性之生命的杰作；前者属于死的字句，后者属于活的灵。因此，后者是要紧的。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本书暴露律法和割礼二者的无能。律法不能赐人生命，使我们重生；割礼不能加给我们力量，使我们活新造。但那启示在我们里面神的儿子，能点活我们，使我们成为新造；并且那在我们里面活着的基督，能将祂生命的丰富供应我们，使我们活新造。律法为基督所顶替，割礼借着基督的钉十字架，也已经成就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因此，受割礼不受割礼，都无关紧要，要紧的是作以基督为生命的新造。作新造乃是为着那灵撒种的原因和结果。守律法并行割礼是为着肉体撒种，并不改变旧造。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但为着那灵撒种，是使我们成为新造，就是由圣灵重造，因神的生命变化，并用经过过程之三一神的丰富成分，与我们调和而构成的。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1200" y="415290"/>
            <a:ext cx="75939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6:15 受割礼不受割礼，都无关紧要，要紧的乃是作新造。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2184</Words>
  <Application>Microsoft Office PowerPoint</Application>
  <PresentationFormat>全屏显示(4:3)</PresentationFormat>
  <Paragraphs>74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2019-05-01T07:40:00Z</dcterms:created>
  <dcterms:modified xsi:type="dcterms:W3CDTF">2020-09-06T13:12:03Z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