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71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59" r:id="rId17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以弗所书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鸟瞰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526540" y="1760220"/>
            <a:ext cx="38614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/>
              <a:t>1.</a:t>
            </a:r>
            <a:r>
              <a:rPr lang="zh-CN" altLang="en-US" sz="2800" b="1"/>
              <a:t>三一神的祝福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692910" y="2660015"/>
            <a:ext cx="58527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父的拣选和预定</a:t>
            </a:r>
            <a:r>
              <a:rPr lang="en-US" altLang="zh-CN" sz="2400"/>
              <a:t>——</a:t>
            </a:r>
            <a:r>
              <a:rPr lang="zh-CN" altLang="en-US" sz="2400"/>
              <a:t>儿子的名分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692910" y="3392805"/>
            <a:ext cx="56559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子的救赎</a:t>
            </a:r>
            <a:r>
              <a:rPr lang="en-US" altLang="zh-CN" sz="2400"/>
              <a:t>——</a:t>
            </a:r>
            <a:r>
              <a:rPr lang="zh-CN" altLang="en-US" sz="2400"/>
              <a:t>基业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692910" y="4149090"/>
            <a:ext cx="42627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灵的印记和凭质</a:t>
            </a:r>
            <a:r>
              <a:rPr lang="en-US" altLang="zh-CN" sz="2400"/>
              <a:t>——得赎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275715" y="791210"/>
            <a:ext cx="343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</a:rPr>
              <a:t>召会的产生与建造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393190" y="1132205"/>
            <a:ext cx="653605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/>
              <a:t>2.</a:t>
            </a:r>
            <a:r>
              <a:rPr lang="zh-CN" altLang="en-US" sz="2800" b="1"/>
              <a:t>有启示和经历，基督能安家在我们心里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688465" y="1906270"/>
            <a:ext cx="41960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有智慧和启示的灵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688465" y="2620645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/>
              <a:t>心眼蒙光照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688465" y="3598545"/>
            <a:ext cx="292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/>
              <a:t>经历超越浩大的能力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688465" y="4293235"/>
            <a:ext cx="2621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/>
              <a:t>加强到里面的人里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688465" y="4987290"/>
            <a:ext cx="2316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/>
              <a:t>基督安家在心里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623695" y="1092835"/>
            <a:ext cx="439102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/>
              <a:t>3.</a:t>
            </a:r>
            <a:r>
              <a:rPr lang="zh-CN" altLang="en-US" sz="2800" b="1"/>
              <a:t>在生命里长大，并尽功用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798320" y="1995170"/>
            <a:ext cx="51727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享受基督那追测不尽的丰富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798320" y="2684145"/>
            <a:ext cx="4450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/>
              <a:t>在爱里持守着真实，长到基督里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798320" y="3417570"/>
            <a:ext cx="3840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/>
              <a:t>本于基督，借着身体的供应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1295400" y="1010920"/>
            <a:ext cx="403352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/>
              <a:t>4.</a:t>
            </a:r>
            <a:r>
              <a:rPr lang="zh-CN" altLang="en-US" sz="2800" b="1"/>
              <a:t>在心思的灵里行事为人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431290" y="1895475"/>
            <a:ext cx="51727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行事为人要与你们所蒙的呼召相配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420495" y="2628900"/>
            <a:ext cx="4145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/>
              <a:t>学基督，脱去旧人，穿上新人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31290" y="3336925"/>
            <a:ext cx="55791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仔细留意怎样行事为人，做智慧人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464310" y="4076065"/>
            <a:ext cx="4450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/>
              <a:t>赎回光阴，被灵充满，时常赞美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250315" y="1121410"/>
            <a:ext cx="725106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/>
              <a:t>5.</a:t>
            </a:r>
            <a:r>
              <a:rPr lang="zh-CN" altLang="en-US" sz="2800" b="1"/>
              <a:t>以基督圣化的元素，除去斑点、皱纹、瑕疵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515745" y="2150110"/>
            <a:ext cx="2621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/>
              <a:t>爱基督，顺从基督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515745" y="293751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话中之水的洗涤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1282700" y="891540"/>
            <a:ext cx="653605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/>
              <a:t>6.</a:t>
            </a:r>
            <a:r>
              <a:rPr lang="zh-CN" altLang="en-US" sz="2800" b="1"/>
              <a:t>穿戴神全副的军装，在身体里为主争战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526540" y="168719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/>
              <a:t>真理束腰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526540" y="2277745"/>
            <a:ext cx="14020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>
                <a:sym typeface="+mn-ea"/>
              </a:rPr>
              <a:t>义的胸甲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526540" y="2896870"/>
            <a:ext cx="2011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/>
              <a:t>和平福音为鞋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526540" y="351663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信的盾牌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526540" y="408749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救恩的头盔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526540" y="469138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那灵的剑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928235" y="278638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</a:rPr>
              <a:t>祷告、祈求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472565" y="1296035"/>
            <a:ext cx="38614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三一神的祝福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72565" y="2032000"/>
            <a:ext cx="53860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有启示和经历，基督能安家在我们心里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472565" y="2701290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在生命里长大，并尽功用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506855" y="3381375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在心思的灵里行事为人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472565" y="4698365"/>
            <a:ext cx="53860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穿戴神全副的军装，在身体里为主争战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506855" y="4039870"/>
            <a:ext cx="59982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以基督圣化的元素，除去斑点、皱纹、瑕疵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230630" y="416560"/>
            <a:ext cx="37388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召会的产生与建造之路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557655" y="1195705"/>
            <a:ext cx="1349375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4000">
                <a:latin typeface="微软雅黑" panose="020B0503020204020204" charset="-122"/>
                <a:ea typeface="微软雅黑" panose="020B0503020204020204" charset="-122"/>
              </a:rPr>
              <a:t>召 会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558290" y="2618740"/>
            <a:ext cx="6680835" cy="130888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基督的奥秘，基督的身体，作基督的丰满，成为神的丰满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844675" y="1776730"/>
            <a:ext cx="2214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</a:rPr>
              <a:t>召会的所是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877695" y="2698750"/>
            <a:ext cx="343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</a:rPr>
              <a:t>召会的产生与建造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63675" y="742950"/>
            <a:ext cx="19608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召会的所是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691005" y="1543685"/>
            <a:ext cx="31610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/>
              <a:t>1.</a:t>
            </a:r>
            <a:r>
              <a:rPr lang="zh-CN" altLang="en-US" sz="2400"/>
              <a:t>基督的身体（一</a:t>
            </a:r>
            <a:r>
              <a:rPr lang="en-US" altLang="zh-CN" sz="2400"/>
              <a:t>23</a:t>
            </a:r>
            <a:r>
              <a:rPr lang="zh-CN" altLang="en-US" sz="2400"/>
              <a:t>）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691005" y="2176780"/>
            <a:ext cx="37782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/>
              <a:t>2.</a:t>
            </a:r>
            <a:r>
              <a:rPr lang="zh-CN" altLang="en-US" sz="2400"/>
              <a:t>新人（二</a:t>
            </a:r>
            <a:r>
              <a:rPr lang="en-US" altLang="zh-CN" sz="2400"/>
              <a:t>15</a:t>
            </a:r>
            <a:r>
              <a:rPr lang="zh-CN" altLang="en-US" sz="2400"/>
              <a:t>，四</a:t>
            </a:r>
            <a:r>
              <a:rPr lang="en-US" altLang="zh-CN" sz="2400"/>
              <a:t>13</a:t>
            </a:r>
            <a:r>
              <a:rPr lang="zh-CN" altLang="en-US" sz="2400"/>
              <a:t>，</a:t>
            </a:r>
            <a:r>
              <a:rPr lang="en-US" altLang="zh-CN" sz="2400"/>
              <a:t>24</a:t>
            </a:r>
            <a:r>
              <a:rPr lang="zh-CN" altLang="en-US" sz="2400"/>
              <a:t>）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691005" y="2776220"/>
            <a:ext cx="25514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/>
              <a:t>3.</a:t>
            </a:r>
            <a:r>
              <a:rPr lang="zh-CN" altLang="en-US" sz="2400"/>
              <a:t>神的家（二</a:t>
            </a:r>
            <a:r>
              <a:rPr lang="en-US" altLang="zh-CN" sz="2400"/>
              <a:t>19</a:t>
            </a:r>
            <a:r>
              <a:rPr lang="zh-CN" altLang="en-US" sz="2400"/>
              <a:t>）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691005" y="3369310"/>
            <a:ext cx="33153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/>
              <a:t>4.</a:t>
            </a:r>
            <a:r>
              <a:rPr lang="zh-CN" altLang="en-US" sz="2400"/>
              <a:t>神的国（二</a:t>
            </a:r>
            <a:r>
              <a:rPr lang="en-US" altLang="zh-CN" sz="2400"/>
              <a:t>19</a:t>
            </a:r>
            <a:r>
              <a:rPr lang="zh-CN" altLang="en-US" sz="2400"/>
              <a:t>，五</a:t>
            </a:r>
            <a:r>
              <a:rPr lang="en-US" altLang="zh-CN" sz="2400"/>
              <a:t>5</a:t>
            </a:r>
            <a:r>
              <a:rPr lang="zh-CN" altLang="en-US" sz="2400"/>
              <a:t>）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691005" y="4644390"/>
            <a:ext cx="35629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/>
              <a:t>6.</a:t>
            </a:r>
            <a:r>
              <a:rPr lang="zh-CN" altLang="en-US" sz="2400"/>
              <a:t>基督的新妇（五</a:t>
            </a:r>
            <a:r>
              <a:rPr lang="en-US" altLang="zh-CN" sz="2400"/>
              <a:t>23-33</a:t>
            </a:r>
            <a:r>
              <a:rPr lang="zh-CN" altLang="en-US" sz="2400"/>
              <a:t>）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691005" y="5281295"/>
            <a:ext cx="35629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/>
              <a:t>7.</a:t>
            </a:r>
            <a:r>
              <a:rPr lang="zh-CN" altLang="en-US" sz="2400"/>
              <a:t>团体的战士（六</a:t>
            </a:r>
            <a:r>
              <a:rPr lang="en-US" altLang="zh-CN" sz="2400"/>
              <a:t>10-20</a:t>
            </a:r>
            <a:r>
              <a:rPr lang="zh-CN" altLang="en-US" sz="2400"/>
              <a:t>）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691005" y="4006215"/>
            <a:ext cx="2856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/>
              <a:t>5.</a:t>
            </a:r>
            <a:r>
              <a:rPr lang="zh-CN" altLang="en-US" sz="2400"/>
              <a:t>神的居所（二</a:t>
            </a:r>
            <a:r>
              <a:rPr lang="en-US" altLang="zh-CN" sz="2400"/>
              <a:t>22</a:t>
            </a:r>
            <a:r>
              <a:rPr lang="zh-CN" altLang="en-US" sz="2400"/>
              <a:t>）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15"/>
          <p:cNvSpPr txBox="1"/>
          <p:nvPr/>
        </p:nvSpPr>
        <p:spPr>
          <a:xfrm>
            <a:off x="1118870" y="3406140"/>
            <a:ext cx="70707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1:23 召会是祂的身体，是那在万有中充满万有者的丰满。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16610" y="1543685"/>
            <a:ext cx="373824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1.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基督的身体（一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23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）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118870" y="2419350"/>
            <a:ext cx="70707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1:22 将万有服在祂的脚下，并使祂向着召会作万有的头；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20115" y="2336165"/>
            <a:ext cx="736790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4:13 直到我们众人都达到了信仰上并对神儿子之完全认识上的一，达到了长成的人，达到了基督丰满之身材的度量，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20115" y="3607435"/>
            <a:ext cx="736727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4:22 在从前的生活样式上，脱去了旧人，这旧人是照着那迷惑的情欲败坏的；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20115" y="4523740"/>
            <a:ext cx="73672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4:23 而在你们心思的灵里得以更新，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20115" y="5136515"/>
            <a:ext cx="73679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4:24 并且穿上了新人，这新人是照着神，在那实际的义和圣中所创造的。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20115" y="1414145"/>
            <a:ext cx="736727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2:15 在祂的肉体里，废掉了那规条中诫命的律法，好把两下在祂自己里面，创造成一个新人，成就了和平；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02310" y="625475"/>
            <a:ext cx="457136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2.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新人（二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15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，四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13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，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24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）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074420" y="1355090"/>
            <a:ext cx="74669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2:19 这样，你们不再是外人和寄居的，乃是圣徒同国之民，是神家里的亲人，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74420" y="3583305"/>
            <a:ext cx="74669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2:20 被建造在使徒和申言者的根基上，有基督耶稣自己作房角石；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83945" y="4567555"/>
            <a:ext cx="72751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2:21 在祂里面，全房联结一起，长成在主里的圣殿；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78230" y="5122545"/>
            <a:ext cx="72745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2:22 你们也在祂里面同被建造，成为神在灵里的居所。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74420" y="2281555"/>
            <a:ext cx="746569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5:5 因为你们晓得这事，知道凡是淫乱的，或是污秽的，或是贪婪的，（就是拜偶像的，）在基督和神的国里，都得不到基业。 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958215" y="600710"/>
            <a:ext cx="510603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3-5.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神的家，神的国，神的居所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04875" y="4144645"/>
            <a:ext cx="78384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5:32 这是极大的奥秘，但我是指着基督与召会说的。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04875" y="1414145"/>
            <a:ext cx="67614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ym typeface="+mn-ea"/>
              </a:rPr>
              <a:t>5:2</a:t>
            </a:r>
            <a:r>
              <a:rPr lang="en-US" altLang="zh-CN" sz="2400">
                <a:sym typeface="+mn-ea"/>
              </a:rPr>
              <a:t>5 </a:t>
            </a:r>
            <a:r>
              <a:rPr lang="zh-CN" altLang="en-US" sz="2400"/>
              <a:t>正如基督爱召会，为召会舍了自己，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04875" y="2119630"/>
            <a:ext cx="69176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5:26 好圣化召会，藉着话中之水的洗涤洁净召会，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4875" y="2853055"/>
            <a:ext cx="701421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5:27 祂好献给自己，作荣耀的召会，没有斑点、皱纹、或任何这类的病，好使她成为圣别、没有瑕疵。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79450" y="690880"/>
            <a:ext cx="34505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6.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基督的新妇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3"/>
          <p:cNvSpPr txBox="1"/>
          <p:nvPr/>
        </p:nvSpPr>
        <p:spPr>
          <a:xfrm>
            <a:off x="1174750" y="782320"/>
            <a:ext cx="430847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7.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团体的战士（六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10-20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</a:rPr>
              <a:t>）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337945" y="2917825"/>
            <a:ext cx="684085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6:13 所以要拿起神全副的军装，使你们在邪恶的日子能以抵挡，并且作成了一切，还能站立得住。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337945" y="1801495"/>
            <a:ext cx="669798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/>
              <a:t>6:11 要穿戴神全副的军装，使你们能以站住，抵挡魔鬼的诡计，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899</Words>
  <Application>Microsoft Office PowerPoint</Application>
  <PresentationFormat>全屏显示(4:3)</PresentationFormat>
  <Paragraphs>75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bide</cp:lastModifiedBy>
  <cp:revision>5</cp:revision>
  <dcterms:created xsi:type="dcterms:W3CDTF">2008-12-31T16:12:04Z</dcterms:created>
  <dcterms:modified xsi:type="dcterms:W3CDTF">2020-09-08T04:45:38Z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2052-10.1.0.6690</vt:lpwstr>
  </property>
</Properties>
</file>