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56" r:id="rId3"/>
    <p:sldId id="257" r:id="rId4"/>
    <p:sldId id="258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以弗所书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神军装，全穿上，邪恶势力能抵挡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6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3750" y="537845"/>
            <a:ext cx="7397750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6:13 所以要拿起神全副的军装，使你们在邪恶的日子能以抵挡，并且作成了一切，还能站立得住。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3750" y="2129155"/>
            <a:ext cx="7239000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我们打属灵的仗，需要神全副的军装，不是仅仅其中的一部分或某些部分。这需要基督的身体来拿起，单个的信徒是不行的。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3750" y="1598295"/>
            <a:ext cx="354965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【要拿起神全副的军装】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3750" y="3997325"/>
            <a:ext cx="7397750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五16说，日子是邪恶的。在这邪恶的世代，每天都是邪恶的日子，因为那邪恶者撒但每天都在工作。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93750" y="3527425"/>
            <a:ext cx="232537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【邪恶的日子】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3590" y="418465"/>
            <a:ext cx="752348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6:14 所以要站住，用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真理束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你们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的腰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，穿上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义的胸甲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6:15 且以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和平福音的稳固根基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，当作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鞋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穿在脚上；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6:16 此外，拿起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信的盾牌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，借此就能销灭那恶者一切火烧的箭。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6:17 还要借着各样的祷告和祈求，接受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救恩的头盔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，并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那灵的剑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，那灵就是神的话 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56360" y="3719195"/>
            <a:ext cx="8985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神全副的军装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599055" y="419417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束腰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599055" y="371919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胸甲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599055" y="466471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599055" y="517271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盾牌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599055" y="319913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头盔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599055" y="572071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剑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75480" y="319913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救恩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475480" y="572071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那灵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475480" y="517271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信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475480" y="466471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和平福音的稳固根基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475480" y="419417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真理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475480" y="3719195"/>
            <a:ext cx="7823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义</a:t>
            </a:r>
          </a:p>
        </p:txBody>
      </p:sp>
      <p:cxnSp>
        <p:nvCxnSpPr>
          <p:cNvPr id="16" name="直接连接符 15"/>
          <p:cNvCxnSpPr>
            <a:stCxn id="8" idx="3"/>
            <a:endCxn id="10" idx="1"/>
          </p:cNvCxnSpPr>
          <p:nvPr/>
        </p:nvCxnSpPr>
        <p:spPr>
          <a:xfrm>
            <a:off x="3394075" y="3429635"/>
            <a:ext cx="108140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3394075" y="3949065"/>
            <a:ext cx="108140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3394075" y="4424045"/>
            <a:ext cx="108140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3394075" y="4894580"/>
            <a:ext cx="108140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3394075" y="5402580"/>
            <a:ext cx="108140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3394075" y="5950585"/>
            <a:ext cx="108140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6135" y="375920"/>
            <a:ext cx="769302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6:18 时时在灵里祷告，并尽力坚持，在这事上儆醒，且为众圣徒祈求，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6:19 也替我祈求，使我在开口的时候，有发表赐给我，好放胆讲明福音的奥秘，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6:20 （我为这福音的奥秘，作了带锁链的大使，）使我带着锁链，照我所当讲的，放胆讲说。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6135" y="3345180"/>
            <a:ext cx="73444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神全副的军装有六项，祷告可视为第七项。这一项是惟一、具决定性、不可或缺的凭借，叫我们借以应用其他各项，使军装实际的供我们使用。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6135" y="274320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【祷告】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19480" y="486854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仿宋" panose="02010609060101010101" charset="-122"/>
                <a:sym typeface="+mn-ea"/>
              </a:rPr>
              <a:t>时时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68525" y="486854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仿宋" panose="02010609060101010101" charset="-122"/>
                <a:sym typeface="+mn-ea"/>
              </a:rPr>
              <a:t>尽力坚持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157980" y="486854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仿宋" panose="02010609060101010101" charset="-122"/>
                <a:sym typeface="+mn-ea"/>
              </a:rPr>
              <a:t>儆醒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554345" y="486854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仿宋" panose="02010609060101010101" charset="-122"/>
                <a:sym typeface="+mn-ea"/>
              </a:rPr>
              <a:t>为众圣徒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301865" y="486854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为使徒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9440" y="417830"/>
            <a:ext cx="794448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6:21 但为叫你们知道关于我的事，我的景况如何，有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亲爱的弟兄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在主里忠信的执事推基古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，要将一切全告诉你们，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6:22 我特为这事，打发他到你们那里去，好叫你们知道关于我们的事，并叫他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安慰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你们的心。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6:23 愿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平安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与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爱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同着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信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，从父神并主耶稣基督归与弟兄们。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6:24 愿恩典与一切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在不朽坏之中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爱我们主耶稣基督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的人同在。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98805" y="3164205"/>
            <a:ext cx="7945120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为着正确的召会生活，我们需要在不朽坏之中爱主，就是在本书全部六章所启示并教导的一切重要事项中，并照着这些事项爱主。这些重要的事项，就如召会是基督的身体、新人、神奥秘的经纶、那灵的一、实际和恩典、光和爱，以及神军装的各项等，全是不朽坏的。为着召会，我们向主的爱必须在这些不朽坏的事物中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9440" y="2530475"/>
            <a:ext cx="367665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FF0000"/>
                </a:solidFill>
                <a:sym typeface="+mn-ea"/>
              </a:rPr>
              <a:t>【在不朽坏之中，爱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……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】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5965" y="1692910"/>
            <a:ext cx="7693025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享受主作恩典，是为着那些爱祂之人的。本书一再用“在爱里”这一富有情意的辞句。（一4，三17，四2，15～16，五2。）以后，在以弗所的召会被主责备，因为她离弃了向主起初的爱。（启二4。）本书的启示所着重的，有一点就是作基督身体的召会，也是基督的新妇</a:t>
            </a:r>
            <a:r>
              <a:rPr lang="en-US" altLang="zh-CN" sz="2400" b="1"/>
              <a:t>——</a:t>
            </a:r>
            <a:r>
              <a:rPr lang="zh-CN" altLang="en-US" sz="2400" b="1"/>
              <a:t>妻子。身体重在以基督为生命，妻子重在对基督的爱。所以本书注重我们对主的爱，也结束于我们对主的爱。接受这书信的以弗所召会就是在对主的爱上失败了。这失败成了历代召会失败的源头和主因。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7720" y="665480"/>
            <a:ext cx="76219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6:24 愿恩典与一切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在不朽坏之中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爱我们主耶稣基督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的人同在。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39470" y="543560"/>
            <a:ext cx="780478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6:13 所以要拿起神全副的军装，使你们在邪恶的日子能以抵挡，并且作成了一切，还能站立得住。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6:14 所以要站住，用真理束你们的腰，穿上义的胸甲，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6:15 且以和平福音的稳固根基，当作鞋穿在脚上；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6:16 此外，拿起信的盾牌，藉此就能销灭那恶者一切火烧的箭。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6:17 还要借着各样的祷告和祈求，接受救恩的头盔，并那灵的剑，那灵就是神的话 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39470" y="5092065"/>
            <a:ext cx="75196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6:24 愿恩典与一切在不朽坏之中，爱我们主耶稣基督的人同在。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2790" y="775970"/>
            <a:ext cx="76155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召会在圣灵里需要的生活与职责　四1～六20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9475" y="1697990"/>
            <a:ext cx="77101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在基督身体里需要的生活与职责　四1～16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9475" y="2445385"/>
            <a:ext cx="58597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在日常行事上需要的生活　四17～五21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9475" y="3133090"/>
            <a:ext cx="64585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在伦常关系上需要的生活　五22～六9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79475" y="3833495"/>
            <a:ext cx="61188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对付属灵仇敌需要的争战　六10～20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79475" y="5173980"/>
            <a:ext cx="30683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推荐　21～22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祝福　23～24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32790" y="4523740"/>
            <a:ext cx="28994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结语　六21～24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906780" y="1051560"/>
            <a:ext cx="64585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在伦常关系上需要的生活　五22～六9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06780" y="3289935"/>
            <a:ext cx="61188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对付属灵仇敌需要的争战　六10～20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192530" y="1731645"/>
            <a:ext cx="51923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儿女与父母之间　六1～4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92530" y="2372360"/>
            <a:ext cx="61728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奴仆与主人之间　六5～9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92530" y="4102100"/>
            <a:ext cx="51923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穿戴神全副的军装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92530" y="468757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时时在灵里祷告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38200" y="361315"/>
            <a:ext cx="64585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在伦常关系上需要的生活　五22～六9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38200" y="821690"/>
            <a:ext cx="51923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儿女与父母之间　六1～4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8200" y="1383030"/>
            <a:ext cx="744918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 作儿女的，要在主里顺从你们的父母，因为这是正当的。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 、3 “要孝敬父母，使你亨通，在世长寿。”这是第一条带应许的诫命。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6:4 作父亲的，不要惹你们儿女的气，只要用主的管教和警戒养育他们。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37590" y="468058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儿女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005955" y="468058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父母</a:t>
            </a:r>
          </a:p>
        </p:txBody>
      </p:sp>
      <p:cxnSp>
        <p:nvCxnSpPr>
          <p:cNvPr id="7" name="直接箭头连接符 6"/>
          <p:cNvCxnSpPr/>
          <p:nvPr/>
        </p:nvCxnSpPr>
        <p:spPr>
          <a:xfrm>
            <a:off x="1832610" y="4850130"/>
            <a:ext cx="5173345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1992630" y="431927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在主里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顺从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222500" y="527621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不惹儿女的气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286000" y="5736590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用主的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管教和警戒养育他们</a:t>
            </a:r>
          </a:p>
        </p:txBody>
      </p:sp>
      <p:cxnSp>
        <p:nvCxnSpPr>
          <p:cNvPr id="11" name="直接箭头连接符 10"/>
          <p:cNvCxnSpPr/>
          <p:nvPr/>
        </p:nvCxnSpPr>
        <p:spPr>
          <a:xfrm flipH="1">
            <a:off x="1766570" y="4943475"/>
            <a:ext cx="5207000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3746500" y="3418205"/>
            <a:ext cx="3418205" cy="132207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在主里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</a:rPr>
              <a:t>，指明顺从父母乃是：借着与主成为一；凭着主，不凭自己；照着主的话，不照自己天然的观念。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60680" y="613410"/>
            <a:ext cx="821182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6:5 作奴仆的，要恐惧战兢的，凭心中的单纯，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顺从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肉身的主人，如同顺从基督一样。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6:6 不要只在眼前事奉，像是讨人喜欢的，乃要像基督的奴仆，从心里实行神的旨意，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6:7 用善意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服事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，好像对主，不像对人；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6:8 晓得各人，或是为奴的，或是自主的，无论行了什么善，都必从主得着赏报。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6:9 作主人的，也要同样待奴仆，放弃威吓，知道他们和你们的主人，乃是在诸天之上，祂并不偏待人。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60680" y="165100"/>
            <a:ext cx="2540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奴仆与主人之间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20750" y="45777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奴仆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345045" y="45777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主人</a:t>
            </a:r>
          </a:p>
        </p:txBody>
      </p:sp>
      <p:cxnSp>
        <p:nvCxnSpPr>
          <p:cNvPr id="8" name="直接箭头连接符 7"/>
          <p:cNvCxnSpPr/>
          <p:nvPr/>
        </p:nvCxnSpPr>
        <p:spPr>
          <a:xfrm>
            <a:off x="1832610" y="4758690"/>
            <a:ext cx="5173345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832610" y="3796665"/>
            <a:ext cx="248031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顺从</a:t>
            </a:r>
          </a:p>
          <a:p>
            <a:pPr algn="l"/>
            <a:r>
              <a:rPr lang="zh-CN" altLang="en-US" sz="20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（恐惧战兢、单纯）</a:t>
            </a:r>
          </a:p>
        </p:txBody>
      </p:sp>
      <p:cxnSp>
        <p:nvCxnSpPr>
          <p:cNvPr id="11" name="直接箭头连接符 10"/>
          <p:cNvCxnSpPr/>
          <p:nvPr/>
        </p:nvCxnSpPr>
        <p:spPr>
          <a:xfrm flipH="1">
            <a:off x="1766570" y="4852035"/>
            <a:ext cx="5207000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631055" y="3796665"/>
            <a:ext cx="235331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服事</a:t>
            </a:r>
          </a:p>
          <a:p>
            <a:pPr algn="l"/>
            <a:r>
              <a:rPr lang="zh-CN" altLang="en-US" sz="20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（从心里、用善意</a:t>
            </a:r>
            <a:r>
              <a:rPr lang="en-US" altLang="zh-CN" sz="20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512820" y="5038090"/>
            <a:ext cx="17145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>
                <a:solidFill>
                  <a:srgbClr val="002060"/>
                </a:solidFill>
              </a:rPr>
              <a:t>好像对主一样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8045" y="248920"/>
            <a:ext cx="47726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对付属灵仇敌需要的争战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8045" y="843280"/>
            <a:ext cx="76295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6:10 末了的话，你们要在主里，靠着祂力量的权能，得着加力。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7410" y="2240915"/>
            <a:ext cx="7397750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一1～六9把关于召会的积极一面，就是召会成就神永远定旨的启示，全讲过了。但在消极一面，就是召会对付神的仇敌，还有一些事要说到。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8045" y="1780540"/>
            <a:ext cx="2033905" cy="49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【末了的话】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68045" y="3635375"/>
            <a:ext cx="2036445" cy="49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【得着加力】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68045" y="4342130"/>
            <a:ext cx="740727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原文与一19的能力同字根。要对付神的仇敌，抵挡黑暗的邪恶势力，我们需要那叫基督从死人中复活，并叫祂坐在诸天界里，远超空中一切邪灵的浩大能力，使我们得着加力。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4375" y="343535"/>
            <a:ext cx="77152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6:11 要穿戴神全副的军装，使你们能以站住，抵挡魔鬼的诡计。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0090" y="1581785"/>
            <a:ext cx="775843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前五章在多方面描绘召会如何在积极一面成就神永远的定旨。这里可以看见召会在消极一面是战士，击败神的仇敌─魔鬼。要作这事，我们需要穿戴神全副的军装。“要穿戴”是个命令。神为我们预备了军装，但祂不替我们穿戴，必须我们自己穿戴，运用我们的意志与祂合作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0090" y="1183005"/>
            <a:ext cx="1459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【要穿戴】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0090" y="3470275"/>
            <a:ext cx="22250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【神全副的军装】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0090" y="3880485"/>
            <a:ext cx="7757795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我们打属灵的仗，不仅需要主的大能，也需要神的军装。我们的兵器没有效力，只有神的军装，甚至神全副的军装，才有效力。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神全副的军装是为着基督的整个身体，不是为着基督身体上任何单个的肢体。召会是一个团体的战士，信徒是这惟一战士的一分子。只有团体的战士才能穿戴神全副的军装，单个的信徒不能。我们必须在基督的身体里打属灵的仗，绝不能单独作战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2330" y="372110"/>
            <a:ext cx="741870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6:12 因我们并不是与血肉之人摔跤，乃是与那些执政的、掌权的、管辖这黑暗世界的、以及诸天界里那邪恶的属灵势力摔跤。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2330" y="1706245"/>
            <a:ext cx="750125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在血肉之人背后，乃是魔鬼那抵挡神定旨的邪恶势力。因此，我们的摔跤，我们的争战，必须不是抵挡人，乃是抵挡诸天界里那邪恶的属灵势力。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2330" y="3228975"/>
            <a:ext cx="750252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那些执政的、掌权的、和管辖这黑暗世界的，乃是背叛的天使。他们跟从撒但一同背叛、抵挡神，现今在诸天界里管辖世上的列国，如但十20的波斯魔君和希腊魔君。这指明魔鬼撒但有他黑暗的国，他在其中居于最高位，在他以下有背叛的天使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2330" y="5114925"/>
            <a:ext cx="750252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这黑暗的世界，指今天完全在魔鬼藉着他邪恶天使的黑暗管辖之下的世界。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62330" y="1342390"/>
            <a:ext cx="173355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【血肉之人】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62330" y="2826385"/>
            <a:ext cx="483108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【执政的、掌权的、管辖这黑暗世界的】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62330" y="4701540"/>
            <a:ext cx="276606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【管辖这黑暗世界的】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1858</Words>
  <Application>Microsoft Office PowerPoint</Application>
  <PresentationFormat>全屏显示(4:3)</PresentationFormat>
  <Paragraphs>109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方正姚体</vt:lpstr>
      <vt:lpstr>仿宋</vt:lpstr>
      <vt:lpstr>黑体</vt:lpstr>
      <vt:lpstr>华文隶书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7</cp:revision>
  <dcterms:created xsi:type="dcterms:W3CDTF">2019-06-26T10:40:00Z</dcterms:created>
  <dcterms:modified xsi:type="dcterms:W3CDTF">2020-09-09T22:04:31Z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