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腓立比书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十架上，奴仆状，思念基督学榜样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4860" y="309245"/>
            <a:ext cx="7747000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这样，我亲爱的，你们既是常顺从的，不但我与你们同在的时候，就是我如今不在的时候，更是顺从的，就当恐惧战兢，作成你们自己的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救恩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因为乃是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为着祂的美意，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在你们里面运行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，使你们立志并行事。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凡所行的，都不要发怨言，起争论，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使你们无可指摘纯洁无杂，在弯曲悖谬的世代中，作神无瑕疵的儿女；你们在其中好像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发光之体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显在世界里，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2:16 将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生命的话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表明出来，叫我在基督的日子，好夸我没有空跑，也没有徒劳。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4860" y="3591560"/>
            <a:ext cx="465074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活出基督，彰显基督，作成我们的救恩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58825" y="4056380"/>
            <a:ext cx="44811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凡所行的，都不要发怨言，起争论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58825" y="4549140"/>
            <a:ext cx="39731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成为无可指摘，纯洁无杂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4860" y="5608955"/>
            <a:ext cx="33782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好像发光之体显在世界里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376670" y="3591560"/>
            <a:ext cx="21551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将生命的话表明出来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376670" y="4902200"/>
            <a:ext cx="207264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叫使徒在基督的日子可以夸口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8825" y="5036820"/>
            <a:ext cx="48818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在弯曲悖谬的世代中，作神无瑕疵的儿女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1070" y="685800"/>
            <a:ext cx="73171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然而，即使我成为奠祭，浇奠在你们信心的祭物和供奉上，也是喜乐，并且与你们众人一同喜乐。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2:18 你们也要同样喜乐，并且与我一同喜乐。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7750" y="247015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信心的祭物和供奉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365115" y="247015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奠祭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7750" y="3514090"/>
            <a:ext cx="696214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我们在这里所看见的两个构成─信徒的构成（与他们的信心有关）和保罗的构成（与他成为奠祭有关），代表经历基督的两个高峰。信徒这一面有信心的高峰，使徒那一面有殉道的高峰。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1530" y="654685"/>
            <a:ext cx="69068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因我没有人与我同魂，真正关心你们的事，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1530" y="1448435"/>
            <a:ext cx="70300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2:30 因他为基督的工作，冒着性命的危险，几乎至死，要补足你们在供奉我的事上所有的短缺。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1530" y="2881630"/>
            <a:ext cx="742315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若爱主、爱召会，我们首先应当在灵里经历主；然后，我们应当在经历基督以关心召会上同魂，并且也预备好愿意为圣徒的缘故牺牲我们的魂。今天在主的恢复里，我们需要这样的圣徒：在灵里寻求主、享受主，并且愿意同魂、不顾他们的魂生命，而对召会有真正的关切。我们若在魂里是一，像在灵里是一一样，我们对基督的经历就会达到高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77875" y="2073910"/>
            <a:ext cx="13036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思念相同的事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7875" y="3013710"/>
            <a:ext cx="13322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有相同的爱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7875" y="3676015"/>
            <a:ext cx="13322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不私图好争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77875" y="4192905"/>
            <a:ext cx="13322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不贪图虚荣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77875" y="4796155"/>
            <a:ext cx="110236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心思卑微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90575" y="619760"/>
            <a:ext cx="14465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在魂里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充分、扎实地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经历基督，叫使徒喜乐满足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054985" y="1077595"/>
            <a:ext cx="12788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基督是我们的榜样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054985" y="1991360"/>
            <a:ext cx="11633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钉十字架的生命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054985" y="2864485"/>
            <a:ext cx="12788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神在我们里面运行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029200" y="856615"/>
            <a:ext cx="11252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作成自己的救恩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029200" y="1742440"/>
            <a:ext cx="1397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无可指摘，纯洁无杂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029200" y="2614930"/>
            <a:ext cx="124841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  <a:sym typeface="+mn-ea"/>
              </a:rPr>
              <a:t>作神无瑕疵的儿女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029200" y="3550920"/>
            <a:ext cx="124777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好像发光之体显在世界里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029200" y="4728210"/>
            <a:ext cx="119189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将生命的话表明出来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054985" y="3744595"/>
            <a:ext cx="110236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生命的话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054985" y="4591685"/>
            <a:ext cx="6426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  <a:latin typeface="+mj-ea"/>
                <a:ea typeface="+mj-ea"/>
              </a:rPr>
              <a:t>顺从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899275" y="1209675"/>
            <a:ext cx="13119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信心的祭物和供奉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899275" y="2496185"/>
            <a:ext cx="876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latin typeface="黑体" panose="02010609060101010101" charset="-122"/>
                <a:ea typeface="黑体" panose="02010609060101010101" charset="-122"/>
              </a:rPr>
              <a:t>奠祭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899275" y="3638550"/>
            <a:ext cx="68897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同魂</a:t>
            </a:r>
          </a:p>
          <a:p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不顾自己的魂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1655" y="615315"/>
            <a:ext cx="7919720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2:12 这样，我亲爱的，你们既是常顺从的，不但我与你们同在的时候，就是我如今不在的时候，更是顺从的，就当恐惧战兢，作成你们自己的救恩，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2:13 因为乃是神为着祂的美意，在你们里面运行，使你们立志并行事。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2:14 凡所行的，都不要发怨言，起争论，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2:15 使你们无可指摘纯洁无杂，在弯曲悖谬的世代中，作神无瑕疵的儿女；你们在其中好像发光之体显在世界里，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2:16 将生命的话表明出来，叫我在基督的日子，好夸我没有空跑，也没有徒劳。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5575" y="1045210"/>
            <a:ext cx="601027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三、以基督为榜样、为表明　二1～30</a:t>
            </a:r>
            <a:r>
              <a:rPr lang="zh-CN" altLang="en-US" sz="2400" b="1"/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1.</a:t>
            </a:r>
            <a:r>
              <a:rPr lang="zh-CN" altLang="en-US" sz="2400" b="1"/>
              <a:t> 魂里联结，思念同一　1～4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2.</a:t>
            </a:r>
            <a:r>
              <a:rPr lang="zh-CN" altLang="en-US" sz="2400" b="1"/>
              <a:t>以基督为榜样　5～11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3.</a:t>
            </a:r>
            <a:r>
              <a:rPr lang="zh-CN" altLang="en-US" sz="2400" b="1"/>
              <a:t>作成救恩以表明基督　12～16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4.</a:t>
            </a:r>
            <a:r>
              <a:rPr lang="zh-CN" altLang="en-US" sz="2400" b="1"/>
              <a:t>信心祭物上的奠祭　17～18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 5.</a:t>
            </a:r>
            <a:r>
              <a:rPr lang="zh-CN" altLang="en-US" sz="2400" b="1"/>
              <a:t>使徒对信徒的关切　19～30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5640" y="457200"/>
            <a:ext cx="76149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所以在基督里若有什么鼓励，若有什么爱的安慰，若有什么灵的交通，若有什么慈心、怜恤，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你们就要使我的喜乐满足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5640" y="3904615"/>
            <a:ext cx="76149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对基督富有经历的保罗，在一章向信徒陈明他的经历之后，在本章要求信徒与他有交通。为着经历基督，在信徒和使徒之间需要这种相互的交通。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5640" y="1988185"/>
            <a:ext cx="76149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在1～2节，使徒恳求腓立比人给他鼓励和安慰。他们对保罗，在基督里若有什么鼓励，若有什么爱的安慰，若有什么灵的交通，若有什么慈心、怜恤，保罗求他们要使他的喜乐满足。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48055" y="419735"/>
            <a:ext cx="742442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2: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就是要思念相同的事，有相同的爱，魂里联结，思念同一件事，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凡事都不私图好争，也不贪图虚荣，只要心思卑微，各人看别人比自己强；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2:4 各人不单看重自己的长处，也看重别人的。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27150" y="283210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思念相同的事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66845" y="283210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有相同的爱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27150" y="401320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不私图好争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27150" y="45300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不贪图虚荣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966845" y="424434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心思卑微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1385" y="548005"/>
            <a:ext cx="58458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经历基督是使徒与信徒之间彼此互相的事。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1385" y="1349375"/>
            <a:ext cx="723328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经历基督是一件身体的事。凡在身体上、属于身体的，都与相互的交通有关。因此，经历基督需要有彼此的交通。如果使徒与圣徒没有合式的交通，他对基督的经历就不会正常。照样，如果信徒与使徒没有交通，他们对基督的经历也不会正常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1385" y="3672205"/>
            <a:ext cx="72326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要让使徒的喜乐满足，只有合式的态度是不够的，还要接受他的嘱咐去经历基督，就是圣徒接受他的话，充分、正常的经历基督。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3305" y="766445"/>
            <a:ext cx="70573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2:5 你们里面要思念基督耶稣里面所思念的：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2670" y="1756410"/>
            <a:ext cx="7058025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你们里面要思念的，是指3节的“看”和4节的“看重。”当基督倒空自己，取了奴仆的形状，显为人的样子，并且降卑自己（7～8）的时候，祂里面也有这种思念和心思。要有这样的心思，我们需要在基督的心肠里（一8）与祂是一。要经历基督，我们需要到一个地步，就是在祂内在柔细的感觉和思想里与祂是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3445" y="299085"/>
            <a:ext cx="78060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2:6 祂本有神的形状，不以自己与神同等为强夺之珍，紧持不放，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2:7 反而倒空自己，取了奴仆的形状，成为人的样式；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既显为人的样子，就降卑自己，顺从至死，且死在十字架上。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3445" y="2378075"/>
            <a:ext cx="78054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主的降卑有七步：(一)倒空自己；(二)取了奴仆的形状；(三)成为人的样式；(四)降卑自己；(五)成为顺从的；(六)顺从至死；(七)且死在十字架上。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3445" y="3522980"/>
            <a:ext cx="780542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不仅是我们外面的榜样，祂也是我们里面的生命。祂是这个内里的生命，要叫我们经历祂，因而活出钉十字架的生命。在这个钉十字架的生命里，私图好争、贪图虚荣或自我高举都没有地位。相反的，这里只有倒空自己，只有降卑自己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93445" y="4977765"/>
            <a:ext cx="78060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我们过钉十字架的生活，就表明我们对使徒们有在基督里的鼓励、爱的安慰、灵的交通、以及慈心和怜恤。我们惟有过钉十字架生活的时候，才能令使徒们喜乐，并使他们的喜乐满足。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9760" y="460375"/>
            <a:ext cx="79813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所以神将祂升为至高，又赐给祂那超乎万名之上的名，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叫天上的、地上的和地底下的，在耶稣的名里，万膝都要跪拜，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万口都要公开承认耶稣基督为主，使荣耀归与父神。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5950" y="2388235"/>
            <a:ext cx="81661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我们必须蒙光照，以这个钉十字架的生活作我们的榜样，使我们得以经历复活的大能。当我们过着钉十字架的生活时，我们就会被引进复活的大能里，而这大能就会高举我们。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5950" y="4003040"/>
            <a:ext cx="81661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已经高举了基督，但你有否高举祂？在宇宙中基督已被高举，但是在你里面祂有否被高举？我们要关切在我们主观的经历中应用基督的高举。我们若不以基督这钉十字架的生活作我们日常生活的榜样，祂就不能在我们里面被高举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1678</Words>
  <Application>Microsoft Office PowerPoint</Application>
  <PresentationFormat>全屏显示(4:3)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2019-07-10T08:33:00Z</dcterms:created>
  <dcterms:modified xsi:type="dcterms:W3CDTF">2020-09-18T03:00:20Z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