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58" r:id="rId4"/>
    <p:sldId id="260" r:id="rId5"/>
    <p:sldId id="262" r:id="rId6"/>
    <p:sldId id="263" r:id="rId7"/>
    <p:sldId id="261" r:id="rId8"/>
    <p:sldId id="256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腓立比书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常喜乐，总无缺，凡事知足是秘诀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5295" y="226060"/>
            <a:ext cx="8085455" cy="2091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4:8 末了的话，弟兄们，凡是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真实的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，凡是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庄重的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，凡是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公义的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，凡是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纯洁的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，凡是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可爱的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，凡是有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美名的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；若有什么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德行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，若有什么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称赞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，这些事你们都要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思念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。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4:9 你们在我身上所学习的、所领受的、所听见的、所看见的，这些事你们都要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去行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，平安的神就必与你们同在。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360295" y="2428240"/>
            <a:ext cx="374713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是道德上的，不是事情上的。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360295" y="2945130"/>
            <a:ext cx="602170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意可敬的，值得尊敬的，高贵的，端庄的，含尊严意，能激发并引起人的敬意。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360295" y="3761740"/>
            <a:ext cx="5715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在神和人面前是对的（不是指正直的）。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360295" y="4312285"/>
            <a:ext cx="593661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即在意愿和行动上是单纯的，毫无搀杂。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360295" y="4926330"/>
            <a:ext cx="59359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即令人爱的，合人意的，令人喜爱的。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360295" y="5454650"/>
            <a:ext cx="5715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即有好名声的，吸引人的，动人的，亲切的。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113155" y="2428240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真实的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13155" y="2945130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庄重的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113155" y="3761740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公义的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13155" y="4312285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纯洁的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113155" y="4926330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可爱的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113155" y="5454650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美名的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36880" y="2637155"/>
            <a:ext cx="5035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德行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36245" y="4558030"/>
            <a:ext cx="5041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称赞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5205" y="1305560"/>
            <a:ext cx="699579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在八节保罗没有题到恩慈、忍耐或圣别。他反而题到六项，是活基督之生活管治的六方面。我们若活基督，我们的生活必定会彰显这几方面。在我们的生活里就不会有虚假、松散或轻率。反之，我们的生活将是庄重的、纯洁的、公义的、可爱的、并有美名的。在许许多多基督徒的德行中，保罗挑选了这六样，作为管治的六方面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7545" y="466725"/>
            <a:ext cx="779907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4:10 我在主里大大的喜乐，因为你们对我的思念，如今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终于重新发生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；你们向来就思念我，只是未得机会。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4:11 我并不是因缺乏说这话，因为我已经学会了，无论在什么景况，都可以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知足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7545" y="2479675"/>
            <a:ext cx="766127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C00000"/>
                </a:solidFill>
                <a:sym typeface="+mn-ea"/>
              </a:rPr>
              <a:t>【发生】</a:t>
            </a:r>
            <a:r>
              <a:rPr lang="zh-CN" altLang="en-US" sz="2400" b="1"/>
              <a:t>原文意萌芽、开花，含示腓立比的圣徒对使徒的思念，乃是出于生命。这思念曾有一段时间停止了，但在保罗写本书时，又重新发生，犹如植物萌芽、开花。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77545" y="4127500"/>
            <a:ext cx="7799070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FF0000"/>
                </a:solidFill>
                <a:sym typeface="+mn-ea"/>
              </a:rPr>
              <a:t>【知足】</a:t>
            </a:r>
            <a:r>
              <a:rPr lang="zh-CN" altLang="en-US" sz="2400" b="1">
                <a:sym typeface="+mn-ea"/>
              </a:rPr>
              <a:t>意自足，自满。这是斯多亚派的用语，他们教导人在一切景况中都可以知足。这与三18～19以彼古罗派的作法相对。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3750" y="734695"/>
            <a:ext cx="78105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4:12 我知道怎样处卑贱，也知道怎样处富余；或饱足、或饥饿、或富余、或缺乏，在各事上，并在一切事上，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我都学得秘诀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。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4:13 我在那加我能力者的里面，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凡事都能作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77545" y="2176780"/>
            <a:ext cx="792607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FF0000"/>
                </a:solidFill>
              </a:rPr>
              <a:t>【我都学得秘诀】</a:t>
            </a:r>
            <a:r>
              <a:rPr lang="zh-CN" altLang="en-US" sz="2000" b="1"/>
              <a:t>直译，我都已经被引进。这是个隐喻，说到人被引进秘密社团，受其基本原则的教导。保罗悔改信主之后，被引进基督与基督的身体，学得如何以基督为生命，如何活基督、显大基督、赢得基督，以及如何过召会生活的秘诀。这些都是基本的原则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77545" y="3992245"/>
            <a:ext cx="792607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olidFill>
                  <a:srgbClr val="FF0000"/>
                </a:solidFill>
                <a:sym typeface="+mn-ea"/>
              </a:rPr>
              <a:t>【凡事都能作】</a:t>
            </a:r>
            <a:r>
              <a:rPr lang="zh-CN" altLang="en-US" sz="2000" b="1"/>
              <a:t>保罗是一个在基督里的人，他盼望给人看出他是在基督里面。现在他宣告，他在那加他能力的基督里面，凡事都能作。这是他对基督的经历包罗并总结的话。主在约十五5说到我们与祂生机的联结，说，“离了我，你们就不能作什么。”保罗在这里是从正面说这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67055" y="317500"/>
            <a:ext cx="80283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4:15 腓立比人哪，你们也知道我初传福音，离开马其顿的时候，在授受的账上，除了你们以外，并没有一个召会与我有交通；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67055" y="1518920"/>
            <a:ext cx="80283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4:17 我并不寻求什么馈送，只寻求你们的果子增多，归入你们的账上。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67055" y="2462530"/>
            <a:ext cx="78790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sym typeface="+mn-ea"/>
              </a:rPr>
              <a:t>【授受】</a:t>
            </a:r>
            <a:r>
              <a:rPr lang="zh-CN" altLang="en-US" sz="2400" b="1"/>
              <a:t>指财物的供给与接受，以应付使徒在福音工作上的需要。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67055" y="3375660"/>
            <a:ext cx="80289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【账】</a:t>
            </a:r>
            <a:r>
              <a:rPr lang="zh-CN" altLang="en-US" sz="2400" b="1">
                <a:sym typeface="+mn-ea"/>
              </a:rPr>
              <a:t>腓立比的信徒用财物供给使徒，在使徒那里开了一个账户。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67055" y="4380230"/>
            <a:ext cx="787971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在使徒的经历中，他深知确信他与神是一，神是他的神。他既将腓立比人供给他物质的馈送，当作给神的祭物，就确信那与他是一、且属于他的神，会丰丰富富的报答腓立比人。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5650" y="498475"/>
            <a:ext cx="79146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4:20 愿荣耀归与我们的神与父，直到永永远远。阿们。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55650" y="1279525"/>
            <a:ext cx="791591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荣耀乃是神在祂的荣美和优越里彰显出来，给我们珍赏。愿荣耀归与神，就是愿神这样得着彰显。我们为着神的权益，在基督里向神而有的供给，带来神的荣耀，不仅叫我们有享受，也叫神得荣耀。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5650" y="3053080"/>
            <a:ext cx="7914005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为着神的权益在基督里供给财物，就供应生命给身体，并带进神的荣耀。神的荣耀得着显明，我们就珍赏祂的荣美和优越。这珍赏是享受也是经历。没有这样的经历，我们就无法有这样的珍赏。神在祂的荣美和优越里得着彰显，就叫我们珍赏，并使我们满足。在腓立比信徒的一面，这带进丰满的供应；在罗马保罗的一面，这带进完全的满足。所以，信徒在使徒需用上的交通，结果乃是生命和荣耀。生命供应给人，神也得着荣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2160" y="450850"/>
            <a:ext cx="75355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4:21 请问在基督耶稣里的各位圣徒安，与我同在的弟兄们都问你们安，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4:22 众圣徒，尤其是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该撒家里的人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，都问你们安。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4:23 愿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主耶稣基督的恩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与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你们的灵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同在。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2160" y="2176780"/>
            <a:ext cx="7466965" cy="1364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C00000"/>
                </a:solidFill>
                <a:sym typeface="+mn-ea"/>
              </a:rPr>
              <a:t>【该撒家里的人】</a:t>
            </a:r>
            <a:r>
              <a:rPr lang="zh-CN" altLang="en-US" sz="2400" b="1">
                <a:sym typeface="+mn-ea"/>
              </a:rPr>
              <a:t>包括所有联属于尼罗宫廷的人，这些人有的因与保罗接触，悔改信主，成了罗马城在基督里的信徒。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2795" y="3594735"/>
            <a:ext cx="7466330" cy="1364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C00000"/>
                </a:solidFill>
                <a:sym typeface="+mn-ea"/>
              </a:rPr>
              <a:t>【主耶稣基督的恩】</a:t>
            </a:r>
            <a:r>
              <a:rPr lang="zh-CN" altLang="en-US" sz="2400" b="1"/>
              <a:t>即神在基督里作我们的供应和享受，借着耶稣基督之灵全备的供应，传输并实化给我们。我们要像保罗那样经历基督，就需要这恩典。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72795" y="5089525"/>
            <a:ext cx="7466330" cy="9398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C00000"/>
                </a:solidFill>
                <a:sym typeface="+mn-ea"/>
              </a:rPr>
              <a:t>【你们的灵】</a:t>
            </a:r>
            <a:r>
              <a:rPr lang="zh-CN" altLang="en-US" sz="2400" b="1"/>
              <a:t>指我们重生、有基督之灵内住的灵。我们乃是在这灵里，像保罗那样经历并享受基督。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6765" y="584835"/>
            <a:ext cx="7579360" cy="54082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这本讲我们经历基督的书，开头就在第一章给我们指出，乃是耶稣基督之灵全备的供应，使我们能活基督，以至在任何的环境中，都能显大基督，叫我们得以享受祂作那达到极点的救恩；末了就在这里说出，这必须是在我们得了重生作三一神居所和器皿的灵里。所以，这完全是那经过过程的三一神，成了包罗万有之生命的灵，与我们这些正在这灵变化之中三部分人的灵联结调和的故事。我们惟有在我们这奇妙的灵里，凭着三一神那奇妙的灵生活行动，我们才能经历并享受那经过成肉体、钉十架、复活、升天种种过程的三一神，作那取之不尽、用之不竭的够用恩典，而成为祂的丰满，作祂的彰显。</a:t>
            </a:r>
            <a:endParaRPr lang="zh-CN" altLang="en-US" sz="2400" b="1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9465" y="749300"/>
            <a:ext cx="754507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以基督为满足的秘诀　四1～20 </a:t>
            </a:r>
          </a:p>
          <a:p>
            <a:pPr>
              <a:lnSpc>
                <a:spcPct val="200000"/>
              </a:lnSpc>
            </a:pPr>
            <a:r>
              <a:rPr lang="zh-CN" altLang="en-US" sz="2400"/>
              <a:t>    </a:t>
            </a:r>
            <a:r>
              <a:rPr lang="en-US" altLang="zh-CN" sz="2400" b="1"/>
              <a:t>1.</a:t>
            </a:r>
            <a:r>
              <a:rPr lang="zh-CN" altLang="en-US" sz="2400" b="1"/>
              <a:t>思念相同并在主里喜乐　1～4 </a:t>
            </a:r>
          </a:p>
          <a:p>
            <a:pPr>
              <a:lnSpc>
                <a:spcPct val="200000"/>
              </a:lnSpc>
            </a:pPr>
            <a:r>
              <a:rPr lang="zh-CN" altLang="en-US" sz="2400" b="1"/>
              <a:t>    </a:t>
            </a:r>
            <a:r>
              <a:rPr lang="en-US" altLang="zh-CN" sz="2400" b="1"/>
              <a:t>2.</a:t>
            </a:r>
            <a:r>
              <a:rPr lang="zh-CN" altLang="en-US" sz="2400" b="1"/>
              <a:t> 生活中优越的美德　5～9 </a:t>
            </a:r>
          </a:p>
          <a:p>
            <a:pPr>
              <a:lnSpc>
                <a:spcPct val="200000"/>
              </a:lnSpc>
            </a:pPr>
            <a:r>
              <a:rPr lang="zh-CN" altLang="en-US" sz="2400" b="1"/>
              <a:t>    </a:t>
            </a:r>
            <a:r>
              <a:rPr lang="en-US" altLang="zh-CN" sz="2400" b="1"/>
              <a:t>3.</a:t>
            </a:r>
            <a:r>
              <a:rPr lang="zh-CN" altLang="en-US" sz="2400" b="1"/>
              <a:t> 信徒与使徒的交通，以及使徒知足的秘诀　10～20 </a:t>
            </a:r>
            <a:endParaRPr lang="zh-CN" altLang="en-US" sz="2400"/>
          </a:p>
          <a:p>
            <a:pPr>
              <a:lnSpc>
                <a:spcPct val="20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结语　四21～23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7385" y="566420"/>
            <a:ext cx="7926070" cy="48875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4:5 当叫众人知道你们的谦让宜人。主是近的。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4:6 应当一无挂虑，只要凡事借着祷告、祈求，带着感谢，将你们所要的告诉神；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4:7 神那超越人所能理解的平安，必在基督耶稣里，保卫你们的心怀意念。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4:8 末了的话，弟兄们，凡是真实的，凡是庄重的，凡是公义的，凡是纯洁的，凡是可爱的，凡是有美名的；若有什么德行，若有什么称赞，这些事你们都要思念。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4:9 你们在我身上所学习的、所领受的、所听见的、所看见的，这些事你们都要去行，平安的神就必与你们同在。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2500" y="708025"/>
            <a:ext cx="74301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 所以，我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所亲爱所切慕的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弟兄们，我的喜乐和冠冕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——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亲爱的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，你们要这样在主里站立得住。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2500" y="4170680"/>
            <a:ext cx="742950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喜乐来自里面，冠冕显在外面。信徒是使徒里面的喜乐，也是他外面的荣耀。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2500" y="1795145"/>
            <a:ext cx="742950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保罗写完第三章以后，他的负担卸下了。所以，第四章乃是结语。在这结语里，保罗没有陈明任何附加的要点。四章的内容与保罗前面写过的有关，也是这些要点的加强。不但如此，四章的点是用来嘱咐信徒的。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12140" y="297815"/>
            <a:ext cx="784225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 我劝友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欧底亚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，也劝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循都基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，要在主里思念相同的事。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4:3 是的，我也求你这真实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同负一轭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的，帮助她们；她们在福音上曾与我和革利免、并我其余的同工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一同努力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，他们的名字都在生命册上。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11505" y="2527300"/>
            <a:ext cx="78422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指二牛同拖一犁之隐喻。同负一轭，指与别人共担同负。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2140" y="3115945"/>
            <a:ext cx="75780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一同劳苦，一同奋斗，一同较力，如一队运动员。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12140" y="1975485"/>
            <a:ext cx="73132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这两位是非常好的姊妹，是曾对保罗有帮助的。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12140" y="3803650"/>
            <a:ext cx="784161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两位姊妹对保罗和其余的同工曾有帮助，在福音上曾与他们一同努力。然而，甚至这两位姊妹也需要得帮助，借着在主里思念相同的事而成为一。照着前几章，思念相同的事与追求基督以赢得祂并完全享受祂有关。友欧底亚和循都基没有追求基督到极点。凡受试诱要与人不合的人，都该留意保罗对这两位姊妹所说的，要思念相同的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6955" y="1106805"/>
            <a:ext cx="70802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4:4 你们要在主里常常喜乐，我再说，你们要喜乐。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6955" y="2379980"/>
            <a:ext cx="708025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喜乐给我们力量，使我们能有2～3节所说的一。在主里喜乐，也是得到5～9节所列优越美德的秘诀。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8655" y="1457960"/>
            <a:ext cx="797877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使徒在5～9节所吩咐的，该是他在前三章所说，对基督经历之内里实际的外在彰显。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8655" y="548640"/>
            <a:ext cx="777748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4:5 当叫众人知道你们的谦让宜人。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主是近的。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8655" y="2552065"/>
            <a:ext cx="851535" cy="977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rPr>
              <a:t>谦让宜人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78610" y="2552065"/>
            <a:ext cx="692086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即待人合理，体谅，顾到别人，不严格要求合法的权利。这与私图好争、贪图虚荣，并发怨言、起争论相对，乃是基督自己从信徒活出的优越美德。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78610" y="4120515"/>
            <a:ext cx="693039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谦让宜人乃是非常实际的试验我们是否活基督。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91860" y="4890135"/>
            <a:ext cx="171323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主是近的。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709930" y="326390"/>
            <a:ext cx="7724140" cy="16916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4:6 应当一无挂虑，只要凡事借着祷告、祈求，带着感谢，将你们所要的告诉神；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4:7 神那超越人所能理解的平安，必在基督耶稣里，保卫你们的心怀意念。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78510" y="2092325"/>
            <a:ext cx="8470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一无挂虑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688465" y="2092325"/>
            <a:ext cx="643382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即忧虑，来自撒但，是人生活的总和，搅扰信徒活基督的生活；谦让宜人来自神，是活基督之生活的总和；二者完全相反。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688465" y="4392930"/>
            <a:ext cx="643382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在祷告中与神交通的结果，乃是得享神的平安。神的平安实际上就是平安的神自己，借着我们祷告与祂交通，注入我们里面，抗拒苦恼，化解挂虑。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688465" y="5548630"/>
            <a:ext cx="64331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或，守卫。平安的神在基督里，在我们的心怀意念前巡查，保守我们平静安宁。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689735" y="3207385"/>
            <a:ext cx="643255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直译，给神知道。“给，”原文常译为“与…同在，”表示向前的动作，有活的联合并交往之意，含示交通。因此，这里告诉神的意义，乃是在与神的交通中。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78510" y="3262630"/>
            <a:ext cx="6934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告诉神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78510" y="4483735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平安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78510" y="5548630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保卫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2795" y="828675"/>
            <a:ext cx="749300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对人我们需要五节所题的谦让宜人，对神我们需要保罗在六至七节所说的交通。谦让宜人和交通是活基督之生活彰显的主要两面，使我们里面保持宁静。这样我们就会成为安宁的人。然而，这不是说，没有消极的事会临到我们。这乃是说，我们不需要被消极的事搅扰。不要抱怨你生活的环境。要活基督！你活基督的第一个彰显，将是谦让宜人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2461</Words>
  <Application>Microsoft Office PowerPoint</Application>
  <PresentationFormat>全屏显示(4:3)</PresentationFormat>
  <Paragraphs>82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6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2019-07-18T01:05:00Z</dcterms:created>
  <dcterms:modified xsi:type="dcterms:W3CDTF">2020-09-18T03:01:37Z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