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歌罗西书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从影儿，到实体，基督取代老规矩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7355" y="1833245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智慧派（哲学、人的传统）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46405" y="2785745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敬拜天使的异端（神秘主义）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3555" y="376682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世人的蒙学（禁欲主义）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344795" y="1833245"/>
            <a:ext cx="31972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神格一切丰满的具体化身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344795" y="2785745"/>
            <a:ext cx="3230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一切执政掌权者的元首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344795" y="3766820"/>
            <a:ext cx="292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一切正面事物的实体</a:t>
            </a:r>
          </a:p>
        </p:txBody>
      </p:sp>
      <p:sp>
        <p:nvSpPr>
          <p:cNvPr id="8" name="右箭头 7"/>
          <p:cNvSpPr/>
          <p:nvPr/>
        </p:nvSpPr>
        <p:spPr>
          <a:xfrm>
            <a:off x="4596130" y="2882265"/>
            <a:ext cx="485775" cy="26733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58950" y="1386840"/>
            <a:ext cx="53975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完全认识神的奥秘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基督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58950" y="2306320"/>
            <a:ext cx="57023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在祂里面行事为人（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不可让人论断你们）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58950" y="3220720"/>
            <a:ext cx="42652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以神的增长而长大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55650" y="767715"/>
            <a:ext cx="753935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2:2 要叫他们的心得安慰，在爱里结合一起，以致丰丰富富的在悟性上有充分的确信，能以完全认识神的奥秘，就是基督；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2:3 一切智慧和知识的宝藏，都藏在祂里面。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5650" y="3190240"/>
            <a:ext cx="753999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2:9 因为神格一切的丰满，都有形有体的居住在基督里面，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55650" y="4434840"/>
            <a:ext cx="78390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2:17 这些原是要来之事的影儿，那实体却属于基督。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34035" y="280670"/>
            <a:ext cx="807593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我愿意你们晓得，我为你们和那些在老底嘉，甚至所有在肉身上没有见过我面的人，是何等竭力奋斗，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要叫他们的心得安慰，在爱里结合一起，以致丰丰富富的在悟性上有充分的确信，能以完全认识神的奥秘，就是基督；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2:3 一切智慧和知识的宝藏，都藏在祂里面。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2805" y="2643505"/>
            <a:ext cx="85788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何等竭力奋斗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738755" y="231013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心得安慰，在爱里结合一起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672080" y="295783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丰丰富富的在悟性上有充分的确信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672080" y="3614420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完全认识神的奥秘，就是基督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672080" y="4272280"/>
            <a:ext cx="53860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一切智慧和知识的宝藏，都藏在祂里面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672080" y="542417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智慧派的影响</a:t>
            </a:r>
          </a:p>
        </p:txBody>
      </p:sp>
      <p:sp>
        <p:nvSpPr>
          <p:cNvPr id="13" name="下箭头 12"/>
          <p:cNvSpPr/>
          <p:nvPr/>
        </p:nvSpPr>
        <p:spPr>
          <a:xfrm>
            <a:off x="3376930" y="4928870"/>
            <a:ext cx="75565" cy="381000"/>
          </a:xfrm>
          <a:prstGeom prst="down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4" name="左大括号 13"/>
          <p:cNvSpPr/>
          <p:nvPr/>
        </p:nvSpPr>
        <p:spPr>
          <a:xfrm>
            <a:off x="2082800" y="2519045"/>
            <a:ext cx="283845" cy="1943100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1" grpId="0"/>
      <p:bldP spid="12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92150" y="306070"/>
            <a:ext cx="772033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2:5 我在肉身里虽然离开，在灵里却与你们同在，欢喜看见你们整齐有序，并坚定的信入基督。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2:6 你们既然接受了基督，就是主耶稣，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2:7 在祂里面已经生根，并正被建造，且照着你们所受的教导，在信心上得以坚固，洋溢着感谢，就要在祂里面行事为人。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95705" y="2310130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信入基督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853055" y="2310130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接受基督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95705" y="3272155"/>
            <a:ext cx="24803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在祂里面生根、建造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95705" y="3759200"/>
            <a:ext cx="22250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在信心上得以坚固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195705" y="4311015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洋溢着感谢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243330" y="5281930"/>
            <a:ext cx="24803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要在祂里面行事为人</a:t>
            </a:r>
          </a:p>
        </p:txBody>
      </p:sp>
      <p:sp>
        <p:nvSpPr>
          <p:cNvPr id="11" name="矩形 10"/>
          <p:cNvSpPr/>
          <p:nvPr/>
        </p:nvSpPr>
        <p:spPr>
          <a:xfrm>
            <a:off x="1109345" y="2170430"/>
            <a:ext cx="3390900" cy="647700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4"/>
                </a:solidFill>
              </a14:hiddenFill>
            </a:ext>
          </a:ex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2" name="矩形 11"/>
          <p:cNvSpPr/>
          <p:nvPr/>
        </p:nvSpPr>
        <p:spPr>
          <a:xfrm>
            <a:off x="1118870" y="3271520"/>
            <a:ext cx="3028950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3" name="矩形 12"/>
          <p:cNvSpPr/>
          <p:nvPr/>
        </p:nvSpPr>
        <p:spPr>
          <a:xfrm>
            <a:off x="1109345" y="5224145"/>
            <a:ext cx="3143250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4" name="文本框 13"/>
          <p:cNvSpPr txBox="1"/>
          <p:nvPr/>
        </p:nvSpPr>
        <p:spPr>
          <a:xfrm>
            <a:off x="5302885" y="2310130"/>
            <a:ext cx="3291840" cy="37846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楷体" panose="02010609060101010101" charset="-122"/>
                <a:ea typeface="楷体" panose="02010609060101010101" charset="-122"/>
              </a:rPr>
              <a:t>我们既然接受了基督，就该在祂里面行事为人。行事为人就是生活、行动、举止、为人。我们该在基督里行事为人，生活行动，使我们能享受祂的丰富，就如以色列人住在美地，享受其上一切丰富的出产。今天的美地就是基督那包罗万有的灵，祂住在我们的灵里，作我们的享受。照着这灵而行，乃是新约的中心和关键。</a:t>
            </a:r>
          </a:p>
        </p:txBody>
      </p:sp>
      <p:sp>
        <p:nvSpPr>
          <p:cNvPr id="15" name="右箭头 14"/>
          <p:cNvSpPr/>
          <p:nvPr/>
        </p:nvSpPr>
        <p:spPr>
          <a:xfrm>
            <a:off x="4321810" y="5404485"/>
            <a:ext cx="981075" cy="14351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4405" y="599440"/>
            <a:ext cx="735838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你们要谨慎，恐怕有人用他的哲学，和虚空的欺骗，照着人的传统，照着世上的蒙学，不照着基督，把你们掳去；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55445" y="233870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哲学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55445" y="286258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虚空的欺骗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55445" y="33959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人的传统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55445" y="391985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世上的蒙学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327525" y="293560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掳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381750" y="293560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谨慎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1478915" y="2090420"/>
            <a:ext cx="2324100" cy="2533650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1675" y="437515"/>
            <a:ext cx="776224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2:9 因为神格一切的丰满，都有形有体的居住在基督里面，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你们在祂里面也得了丰满。祂是一切执政掌权者的元首；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8525" y="2906395"/>
            <a:ext cx="35890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神格一切丰满的具体化身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8525" y="3738880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一切执政掌权者的元首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1675" y="1934845"/>
            <a:ext cx="76352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2:17 这些原是要来之事的影儿，那实体却属于基督。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98525" y="463423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一切正面事物的实体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85080" y="2906395"/>
            <a:ext cx="29375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在祂里面也得了丰满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5490" y="320040"/>
            <a:ext cx="7753350" cy="279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2:11 你们在祂里面也受了非人手所行的割礼，乃是在基督的割礼里，脱去了肉体的身体，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2:12 在受浸中与祂一同埋葬，也在受浸中，借着那叫祂从死人中复活之神所运行的信心，。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2:13 你们从前在过犯，和未受割礼的肉体中死了，神赦免了你们一切的过犯，叫你们一同与基督活过来；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2:14 涂抹了规条上所写，攻击我们，反对我们的字据，并且把它撤去，钉在十字架上。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7900" y="334327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受了非人手所行的割礼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79290" y="334327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祂一同埋葬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7900" y="414909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与祂一同复活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00805" y="414909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神赦免了你们一切的过犯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77900" y="5008880"/>
            <a:ext cx="667956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 涂抹了规条上所写，攻击我们，反对我们的字据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5050" y="511810"/>
            <a:ext cx="716851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2:18 不可让人凭故意卑微，并敬拜天使，所作反对你们的判断，骗取你们的奖赏；这等人留恋于所见过的，随着自己肉体的心思，徒然自高自大。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38555" y="210312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故意卑微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38555" y="279844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敬拜天使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28085" y="253174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骗取你们的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奖赏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5050" y="3788410"/>
            <a:ext cx="71691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2:19 不持定元首；本于祂，全身借着节和筋，得了丰富的供应，并结合一起，就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以神的增长而长大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1835" y="986790"/>
            <a:ext cx="741616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2:21 你们若是与基督同死，脱离了世上的蒙学，为什么仍像在世界中活着，服从那不可拿，不可尝，不可摸等类的规条？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2:22 这些都是照着人的吩咐和教导，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一经使用，就都败坏了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2:23 这些事在私意敬拜，自表卑微和苦待己身上，确有智慧之名，但在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克制肉体的放纵上，却是毫无价值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1015</Words>
  <Application>Microsoft Office PowerPoint</Application>
  <PresentationFormat>全屏显示(4:3)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方正姚体</vt:lpstr>
      <vt:lpstr>仿宋</vt:lpstr>
      <vt:lpstr>华文隶书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2</cp:revision>
  <dcterms:created xsi:type="dcterms:W3CDTF">2019-08-07T09:51:37Z</dcterms:created>
  <dcterms:modified xsi:type="dcterms:W3CDTF">2020-09-18T03:07:26Z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