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882403" y="1820799"/>
            <a:ext cx="29546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歌罗西书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让平安，作仲裁，主话丰富住进来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593592" y="3328416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3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140585" y="3345180"/>
            <a:ext cx="4191000" cy="15297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/>
              <a:t>1.</a:t>
            </a:r>
            <a:r>
              <a:rPr lang="zh-CN" altLang="en-US" sz="2400" b="1"/>
              <a:t>以基督</a:t>
            </a:r>
            <a:r>
              <a:rPr lang="zh-CN" altLang="en-US" sz="2400" b="1">
                <a:sym typeface="+mn-ea"/>
              </a:rPr>
              <a:t>的平安作</a:t>
            </a:r>
            <a:r>
              <a:rPr lang="zh-CN" altLang="en-US" sz="2400" b="1"/>
              <a:t>仲裁　 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/>
              <a:t>2.</a:t>
            </a:r>
            <a:r>
              <a:rPr lang="zh-CN" altLang="en-US" sz="2400" b="1"/>
              <a:t>让基督</a:t>
            </a:r>
            <a:r>
              <a:rPr lang="zh-CN" altLang="en-US" sz="2400" b="1">
                <a:sym typeface="+mn-ea"/>
              </a:rPr>
              <a:t>的话丰丰富富地</a:t>
            </a:r>
            <a:r>
              <a:rPr lang="zh-CN" altLang="en-US" sz="2400" b="1"/>
              <a:t>内住　 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/>
              <a:t>3.</a:t>
            </a:r>
            <a:r>
              <a:rPr lang="zh-CN" altLang="en-US" sz="2400" b="1"/>
              <a:t>让基督在人伦中得到彰显　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685290" y="2700020"/>
            <a:ext cx="475170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我们过与基督联合的生活　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140585" y="1494155"/>
            <a:ext cx="2540000" cy="10502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圣徒的生命　</a:t>
            </a:r>
            <a:endParaRPr lang="zh-CN" altLang="en-US" sz="2400" b="1"/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 新人的成分　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685290" y="901700"/>
            <a:ext cx="1755140" cy="5708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基督是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69620" y="309880"/>
            <a:ext cx="757809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3:4 基督是我们的生命，祂显现的时候，你们也要与祂一同显现在荣耀里。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71525" y="1216660"/>
            <a:ext cx="7576185" cy="26765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3:9 不要彼此说谎，因你们已经脱去旧人，同旧人的行为， </a:t>
            </a:r>
          </a:p>
          <a:p>
            <a:r>
              <a:rPr lang="zh-CN" altLang="en-US" sz="2400" b="1"/>
              <a:t>3:10 并且穿上了新人；这新人照着创造他者的形像渐渐更新，以致有充足的知识； </a:t>
            </a:r>
          </a:p>
          <a:p>
            <a:r>
              <a:rPr lang="zh-CN" altLang="en-US" sz="2400" b="1"/>
              <a:t>3:11 在此并没有希利尼人和犹太人、受割礼的和未受割礼的、化外人、西古提人、为奴的、自主的，惟有基督是一切，又在一切之内。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69620" y="4008755"/>
            <a:ext cx="757745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3:15 又要让基督的平安在你们心里作仲裁，你们在一个身体里蒙召，也是为了这平安；且要感恩。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69620" y="4961255"/>
            <a:ext cx="757618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3:16 当用各样的智慧，让基督的话丰丰富富的住在你们里面，用诗章、颂辞、灵歌，彼此教导，互相劝戒，心被恩感歌颂神。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61365" y="25400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</a:rPr>
              <a:t>圣徒的生命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61365" y="765175"/>
            <a:ext cx="762063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3:1 所以你们若与基督一同复活，就当寻求在上面的事，那里有基督坐在神的右边。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3:2 你们要思念在上面的事，不要思念在地上的事。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3:3 因为你们已经死了，你们的生命与基督一同藏在神里面。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3:4 基督是我们的生命，祂显现的时候，你们也要与祂一同显现在荣耀里。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66775" y="2784475"/>
            <a:ext cx="171450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你们已经死了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693410" y="2784475"/>
            <a:ext cx="196977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与基督一同复活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025140" y="2784475"/>
            <a:ext cx="222504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基督是我们的生命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66775" y="3426460"/>
            <a:ext cx="196977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一同藏在神里面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310505" y="3426460"/>
            <a:ext cx="27355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与祂一同显现在荣耀里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3198495" y="3426460"/>
            <a:ext cx="171450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坐在神的右边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761365" y="4579620"/>
            <a:ext cx="234696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0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要思念在上面的事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761365" y="3994150"/>
            <a:ext cx="747649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1～4节含示我们与基督有同一的地位、生命、生活、定命和荣耀。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3233420" y="4579620"/>
            <a:ext cx="5148580" cy="1014730"/>
          </a:xfrm>
          <a:prstGeom prst="rect">
            <a:avLst/>
          </a:prstGeom>
          <a:noFill/>
          <a:ln>
            <a:solidFill>
              <a:srgbClr val="C00000"/>
            </a:solidFill>
            <a:prstDash val="sysDash"/>
          </a:ln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楷体" panose="02010600040101010101" charset="-122"/>
                <a:ea typeface="华文楷体" panose="02010600040101010101" charset="-122"/>
              </a:rPr>
              <a:t>在上面的事，包括升天的基督和关于祂的一切事。因此，寻求在上面的事，就是寻求在召会中，并与召会一同过着活基督的生活。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98500" y="323850"/>
            <a:ext cx="259270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新人的成分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98500" y="847725"/>
            <a:ext cx="774636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3:5 所以要治死你们在地上的肢体，就是淫乱、污秽、邪情、恶欲和贪婪，贪婪就是拜偶像，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3:8 但现在你们要脱去这一切的事，就是忿怒、恼恨、恶毒、毁谤，并你们口中所出可耻的秽语。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3:9 不要彼此说谎，因你们已经脱去旧人，同旧人的行为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98500" y="2856865"/>
            <a:ext cx="32435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治死你们在地上的肢体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280535" y="2856865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要脱去这一切的事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98500" y="3433445"/>
            <a:ext cx="361886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脱去旧人，同旧人的行为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98500" y="4050665"/>
            <a:ext cx="7747000" cy="18637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脱去旧人就像脱去旧的外衣：首先治死身体的私欲，接着脱去魂的邪恶，最后脱去整个旧人同旧人的行为。这不是凭着我们自己的能力，乃是凭着包罗万有之灵的大能。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96290" y="427990"/>
            <a:ext cx="7578090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3:10 并且穿上了新人；这新人照着创造他者的形像渐渐更新，以致有充足的知识； </a:t>
            </a:r>
            <a:endParaRPr lang="zh-CN" altLang="en-US" sz="2000" b="1">
              <a:latin typeface="华文仿宋" panose="02010600040101010101" charset="-122"/>
              <a:ea typeface="华文仿宋" panose="02010600040101010101" charset="-122"/>
              <a:cs typeface="华文仿宋" panose="02010600040101010101" charset="-122"/>
            </a:endParaRP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3:11 在此并没有希利尼人和犹太人、受割礼的和未受割礼的、化外人、西古提人、为奴的、自主的，惟有基督是一切，又在一切之内。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96290" y="3009900"/>
            <a:ext cx="7705090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新人原是用我们属于旧造的人创造的，所以新人需要更新。这更新主要的发生在我们的心思里，如“以致有充足的知识”所指明的。新人是在我们灵里创造的；然后这新人要照着基督的形像，在我们的心思里渐渐更新，以致有充足的知识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96290" y="1845945"/>
            <a:ext cx="770509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新，原文意新有的，指在时间上是新的，与弗四24者不同，那里指在性情、品质或形状上是新的。基督既是新人的成分，我们这些是新人的与基督就是一。这是本书最基本、最重要的点。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96290" y="4481195"/>
            <a:ext cx="7705090" cy="1630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在新人里不仅没有天然的人，连天然的人存在的可能和地位都没有。在新人里只有基督有地位。祂是新人一切的肢体，也在一切的肢体之内。在新人里祂是一切。实际上，祂就是新人，就是祂的身体。在新人里祂是中心，也是普及，是构成新人的成分，是新人里一切的一切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57250" y="358140"/>
            <a:ext cx="433959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与基督联合的生活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57250" y="1352550"/>
            <a:ext cx="7429500" cy="22453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3:12 所以你们既是神的选民，圣别蒙爱的人，就要穿上怜恤的心肠、恩慈、卑微、温柔、恒忍。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3:13 倘若这人与那人有嫌隙，总要彼此容忍，彼此饶恕；主怎样饶恕了你们，你们也要怎样饶恕人。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3:14 在这一切之上，还要穿上爱，爱是全德的联索。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3:15 又要让基督的平安在你们心里作仲裁，你们在一个身体里蒙召，也是为了这平安；且要感恩。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57250" y="88265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400" b="1">
                <a:solidFill>
                  <a:srgbClr val="002060"/>
                </a:solidFill>
                <a:latin typeface="新宋体" panose="02010609030101010101" charset="-122"/>
                <a:ea typeface="新宋体" panose="02010609030101010101" charset="-122"/>
                <a:sym typeface="+mn-ea"/>
              </a:rPr>
              <a:t>基督仲裁的平安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57250" y="3714115"/>
            <a:ext cx="599821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穿上怜恤的心肠、恩慈、卑微、温柔、恒忍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57250" y="4221480"/>
            <a:ext cx="293751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彼此容忍，彼此饶恕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57250" y="4729480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穿上爱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857250" y="5269230"/>
            <a:ext cx="44678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让基督的平安在你们心里作仲裁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857250" y="5808980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要感恩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45490" y="532130"/>
            <a:ext cx="7696200" cy="7683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3:15 又要让基督的平安在你们心里作仲裁，你们在一个身体里蒙召，也是为了这平安；且要感恩。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45490" y="1327785"/>
            <a:ext cx="7696200" cy="2526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基督的平安就是基督自己。借着这平安，基督已使犹太人和外邦人成为一个新人；这平安也成了福音的一部分。我们为着基督身体的生活，该让这平安在我们心里作仲裁。</a:t>
            </a:r>
            <a:r>
              <a:rPr lang="en-US" altLang="zh-CN" sz="2400" b="1"/>
              <a:t>“</a:t>
            </a:r>
            <a:r>
              <a:rPr lang="zh-CN" altLang="en-US" sz="2400" b="1">
                <a:sym typeface="+mn-ea"/>
              </a:rPr>
              <a:t>作仲裁</a:t>
            </a:r>
            <a:r>
              <a:rPr lang="en-US" altLang="zh-CN" sz="2400" b="1">
                <a:sym typeface="+mn-ea"/>
              </a:rPr>
              <a:t>”</a:t>
            </a:r>
            <a:r>
              <a:rPr lang="zh-CN" altLang="en-US" sz="2400" b="1">
                <a:sym typeface="+mn-ea"/>
              </a:rPr>
              <a:t>，</a:t>
            </a:r>
            <a:r>
              <a:rPr lang="zh-CN" altLang="en-US" sz="2400" b="1"/>
              <a:t>或作裁判，作主席，登位作梅事的管治者和决断者。基督那在我们心里作仲裁的平安，消除了13节的嫌隙。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45490" y="3820160"/>
            <a:ext cx="7696200" cy="13087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我们乃是在基督的一个身体里，为这平安蒙召的。为着基督身体正当的生活，我们需要基督的平安在我们心里，在祂身体众肢体的关系上，仲裁、调整并断定一切的事。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45490" y="5204460"/>
            <a:ext cx="7696200" cy="13087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我们不但该让基督的平安在心里作仲裁，也该向主感恩。在基督身体的生活中，我们的心向着众肢体总该是在平安的情形里，并且向着主也总该感恩。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63270" y="440690"/>
            <a:ext cx="27101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400" b="1">
                <a:solidFill>
                  <a:srgbClr val="002060"/>
                </a:solidFill>
                <a:latin typeface="新宋体" panose="02010609030101010101" charset="-122"/>
                <a:ea typeface="新宋体" panose="02010609030101010101" charset="-122"/>
                <a:sym typeface="+mn-ea"/>
              </a:rPr>
              <a:t>基督内住的话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63270" y="894080"/>
            <a:ext cx="7566660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3:16 当用各样的智慧，让基督的话丰丰富富的住在你们里面，用诗章、颂辞、灵歌，彼此教导，互相劝戒，心被恩感歌颂神；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3:17 凡你们所作的，无论是什么，或说话，或行事，都要在主耶稣的名里，借着祂感谢父神。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63270" y="2261870"/>
            <a:ext cx="7565390" cy="24612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000" b="1">
                <a:sym typeface="+mn-ea"/>
              </a:rPr>
              <a:t>“</a:t>
            </a:r>
            <a:r>
              <a:rPr lang="zh-CN" altLang="en-US" sz="2000" b="1">
                <a:sym typeface="+mn-ea"/>
              </a:rPr>
              <a:t>基督的话</a:t>
            </a:r>
            <a:r>
              <a:rPr lang="en-US" altLang="zh-CN" sz="2000" b="1">
                <a:sym typeface="+mn-ea"/>
              </a:rPr>
              <a:t>”</a:t>
            </a:r>
            <a:r>
              <a:rPr lang="zh-CN" altLang="en-US" sz="2000" b="1">
                <a:sym typeface="+mn-ea"/>
              </a:rPr>
              <a:t>，</a:t>
            </a:r>
            <a:r>
              <a:rPr lang="zh-CN" altLang="en-US" sz="2000" b="1"/>
              <a:t>即基督所说的话。在神新约的经纶里，神在子里面说话，而子不仅在福音书里亲自说话，也在行传、书信和启示录里，藉着祂的肢体</a:t>
            </a:r>
            <a:r>
              <a:rPr lang="en-US" altLang="zh-CN" sz="2000" b="1"/>
              <a:t>——</a:t>
            </a:r>
            <a:r>
              <a:rPr lang="zh-CN" altLang="en-US" sz="2000" b="1"/>
              <a:t>使徒和申言者</a:t>
            </a:r>
            <a:r>
              <a:rPr lang="en-US" altLang="zh-CN" sz="2000" b="1"/>
              <a:t>——</a:t>
            </a:r>
            <a:r>
              <a:rPr lang="zh-CN" altLang="en-US" sz="2000" b="1"/>
              <a:t>说话。这些都可视为基督的话。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在本段，那涌流赞美和歌唱之属灵生命的充满，与话有关；与本段平行的经文，弗五18～20，属灵生命的充满，与灵有关。这指明话就是灵。正常的基督徒生活该充满话，叫灵从我们里面洋溢出赞美和歌颂。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63270" y="4724400"/>
            <a:ext cx="7649845" cy="4298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让主的话丰丰富富的住在我们里面的路，乃是教导、劝戒和歌颂。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63270" y="5240655"/>
            <a:ext cx="7565390" cy="7683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名，指人位。主的人位就是那灵。在主的名里行事，就是在那灵里行动。这就是活基督。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99160" y="262255"/>
            <a:ext cx="44005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400" b="1">
                <a:solidFill>
                  <a:srgbClr val="002060"/>
                </a:solidFill>
                <a:latin typeface="新宋体" panose="02010609030101010101" charset="-122"/>
                <a:ea typeface="新宋体" panose="02010609030101010101" charset="-122"/>
                <a:sym typeface="+mn-ea"/>
              </a:rPr>
              <a:t>基督在人伦中的彰显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99160" y="718185"/>
            <a:ext cx="7143750" cy="34766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3:18 作妻子的，要服从丈夫，这在主里是相宜的。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3:19 作丈夫的，要爱妻子，不可苦待她们。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3:20 作儿女的，要凡事顺从父母，因为这在主里是可喜悦的。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3:21 作父亲的，不要惹你们儿女的气，免得他们灰心丧志。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3:22 作奴仆的，要凡事顺从肉身的主人，不要只在眼前事奉，像是讨人喜欢的，乃要凭心中的单纯敬畏主。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3:23 你们无论作什么，</a:t>
            </a:r>
            <a:r>
              <a:rPr lang="zh-CN" altLang="en-US" sz="20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都要从心里作</a:t>
            </a:r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，像是给主作的，不是给人作的，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3:24 知道你们从主那里必得着基业为赏报；你们所事奉的乃是主基督。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3:25 那行不义的，必受不义的报应，并没有偏待人的事。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00125" y="4194810"/>
            <a:ext cx="27355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作妻子的，要服从丈夫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00125" y="4639310"/>
            <a:ext cx="248031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作丈夫的，要爱妻子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476750" y="4194810"/>
            <a:ext cx="324612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作儿女的，要凡事顺从父母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476750" y="4639310"/>
            <a:ext cx="37566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作父亲的，不要惹你们儿女的气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000125" y="5189855"/>
            <a:ext cx="401193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作奴仆的，要凡事顺从肉身的主人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000125" y="5624195"/>
            <a:ext cx="489966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作主人的，要公公平平的对待奴仆</a:t>
            </a:r>
          </a:p>
        </p:txBody>
      </p:sp>
      <p:sp>
        <p:nvSpPr>
          <p:cNvPr id="10" name="左中括号 9"/>
          <p:cNvSpPr/>
          <p:nvPr/>
        </p:nvSpPr>
        <p:spPr>
          <a:xfrm>
            <a:off x="899160" y="4342765"/>
            <a:ext cx="116205" cy="422910"/>
          </a:xfrm>
          <a:prstGeom prst="leftBracket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000" b="1"/>
          </a:p>
        </p:txBody>
      </p:sp>
      <p:sp>
        <p:nvSpPr>
          <p:cNvPr id="11" name="左中括号 10"/>
          <p:cNvSpPr/>
          <p:nvPr/>
        </p:nvSpPr>
        <p:spPr>
          <a:xfrm>
            <a:off x="4360545" y="4385310"/>
            <a:ext cx="116205" cy="422910"/>
          </a:xfrm>
          <a:prstGeom prst="leftBracket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000" b="1"/>
          </a:p>
        </p:txBody>
      </p:sp>
      <p:sp>
        <p:nvSpPr>
          <p:cNvPr id="12" name="左中括号 11"/>
          <p:cNvSpPr/>
          <p:nvPr/>
        </p:nvSpPr>
        <p:spPr>
          <a:xfrm>
            <a:off x="899160" y="5359400"/>
            <a:ext cx="116205" cy="422910"/>
          </a:xfrm>
          <a:prstGeom prst="leftBracket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000" b="1"/>
          </a:p>
        </p:txBody>
      </p:sp>
      <p:sp>
        <p:nvSpPr>
          <p:cNvPr id="13" name="文本框 12"/>
          <p:cNvSpPr txBox="1"/>
          <p:nvPr/>
        </p:nvSpPr>
        <p:spPr>
          <a:xfrm>
            <a:off x="3310890" y="6089650"/>
            <a:ext cx="23202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>
                <a:solidFill>
                  <a:srgbClr val="FF000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都要从心里作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5631180" y="5189855"/>
            <a:ext cx="222504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必得着基业为赏报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5631180" y="5624195"/>
            <a:ext cx="196977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必受不义的报应</a:t>
            </a:r>
          </a:p>
        </p:txBody>
      </p:sp>
      <p:sp>
        <p:nvSpPr>
          <p:cNvPr id="16" name="左中括号 15"/>
          <p:cNvSpPr/>
          <p:nvPr/>
        </p:nvSpPr>
        <p:spPr>
          <a:xfrm>
            <a:off x="5451475" y="5380355"/>
            <a:ext cx="116205" cy="422910"/>
          </a:xfrm>
          <a:prstGeom prst="leftBracket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0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 animBg="1"/>
      <p:bldP spid="11" grpId="0" animBg="1"/>
      <p:bldP spid="12" grpId="0" animBg="1"/>
      <p:bldP spid="13" grpId="0"/>
      <p:bldP spid="14" grpId="0"/>
      <p:bldP spid="15" grpId="0"/>
      <p:bldP spid="16" grpId="0" animBg="1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1781</Words>
  <Application>Microsoft Office PowerPoint</Application>
  <PresentationFormat>全屏显示(4:3)</PresentationFormat>
  <Paragraphs>83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2" baseType="lpstr">
      <vt:lpstr>方正姚体</vt:lpstr>
      <vt:lpstr>华文仿宋</vt:lpstr>
      <vt:lpstr>华文楷体</vt:lpstr>
      <vt:lpstr>华文隶书</vt:lpstr>
      <vt:lpstr>华文细黑</vt:lpstr>
      <vt:lpstr>宋体</vt:lpstr>
      <vt:lpstr>微软雅黑</vt:lpstr>
      <vt:lpstr>新宋体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5</cp:revision>
  <dcterms:created xsi:type="dcterms:W3CDTF">2020-02-25T15:06:00Z</dcterms:created>
  <dcterms:modified xsi:type="dcterms:W3CDTF">2020-09-18T03:09:10Z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