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7" r:id="rId12"/>
    <p:sldId id="268" r:id="rId13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4495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6925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2807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歌罗西书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口中言，带恩典，回答之前搁点盐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4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99870" y="675640"/>
            <a:ext cx="263144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sym typeface="+mn-ea"/>
              </a:rPr>
              <a:t>巴拿巴的表弟马可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99870" y="1383665"/>
            <a:ext cx="7950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sym typeface="+mn-ea"/>
              </a:rPr>
              <a:t>底马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99870" y="2173605"/>
            <a:ext cx="232537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sym typeface="+mn-ea"/>
              </a:rPr>
              <a:t>亲爱的</a:t>
            </a:r>
            <a:r>
              <a:rPr lang="zh-CN" altLang="en-US" sz="2400" b="1">
                <a:sym typeface="+mn-ea"/>
              </a:rPr>
              <a:t>医生路加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332605" y="675640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曾经离开又回归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332605" y="138366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曾经有份却离开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423410" y="217360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一直与使徒是一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499870" y="3198495"/>
            <a:ext cx="35496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sym typeface="+mn-ea"/>
              </a:rPr>
              <a:t>忠信亲爱的弟兄</a:t>
            </a:r>
            <a:r>
              <a:rPr lang="zh-CN" altLang="en-US" sz="2400" b="1">
                <a:solidFill>
                  <a:srgbClr val="7030A0"/>
                </a:solidFill>
                <a:sym typeface="+mn-ea"/>
              </a:rPr>
              <a:t>欧尼西母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499870" y="3865245"/>
            <a:ext cx="110109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7030A0"/>
                </a:solidFill>
                <a:sym typeface="+mn-ea"/>
              </a:rPr>
              <a:t>亚基布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499870" y="4629150"/>
            <a:ext cx="56921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肉身上是奴仆与主人，属灵上却是弟兄。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45515" y="915035"/>
            <a:ext cx="725233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4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：</a:t>
            </a:r>
            <a:r>
              <a:rPr lang="en-US" altLang="zh-CN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12 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他（以巴弗）在祷告中常为你们竭力奋斗，要你们得以成熟，站立得住，在神一切的旨意上满有确信。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45515" y="2108835"/>
            <a:ext cx="718248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4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：</a:t>
            </a:r>
            <a:r>
              <a:rPr lang="en-US" altLang="zh-CN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16 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这书信在你们中间念了之后，务要叫在老底嘉的召会也念，你们也要念从老底嘉来的书信。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45515" y="3506470"/>
            <a:ext cx="64458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共同的祷告负担，一致的召会实行。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95375" y="1332865"/>
            <a:ext cx="6952615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在7～17节，使徒的交通给我们看见，在使徒时代所实行的新人乃是他工作的结果。这鼓励信徒渴慕基督，就是新人的构成成分，作他们的享受。借着众召会之间这样的交通，我们就在实行上经历以基督为实际的新人生活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23315" y="1100455"/>
            <a:ext cx="689673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4:2 你们要坚定持续的祷告，在此儆醒感恩，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4:3 同时也要为我们祷告，求神给我们开传道的门，能以讲说基督的奥秘，（我也为此被捆锁，）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4:4 叫我按着所当说的，将这奥秘显明出来。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4:5 你们对于外人要凭智慧行事，要赎回光阴。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4:6 你们的言语总要带着恩典，好像用盐调和，就可知道你们应当怎样回答各人。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24940" y="3438525"/>
            <a:ext cx="603504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solidFill>
                  <a:srgbClr val="7030A0"/>
                </a:solidFill>
              </a:rPr>
              <a:t>4.</a:t>
            </a:r>
            <a:r>
              <a:rPr lang="zh-CN" altLang="en-US" sz="2400" b="1">
                <a:solidFill>
                  <a:srgbClr val="7030A0"/>
                </a:solidFill>
              </a:rPr>
              <a:t>持续的祷告与智慧的行事　四2～6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24940" y="1685290"/>
            <a:ext cx="5610860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/>
              <a:t>1.</a:t>
            </a:r>
            <a:r>
              <a:rPr lang="zh-CN" altLang="en-US" sz="2400" b="1"/>
              <a:t>基督仲裁的平安　三12～15 </a:t>
            </a:r>
          </a:p>
          <a:p>
            <a:pPr>
              <a:lnSpc>
                <a:spcPct val="150000"/>
              </a:lnSpc>
            </a:pPr>
            <a:r>
              <a:rPr lang="en-US" altLang="zh-CN" sz="2400" b="1"/>
              <a:t>2.</a:t>
            </a:r>
            <a:r>
              <a:rPr lang="zh-CN" altLang="en-US" sz="2400" b="1"/>
              <a:t>基督内住的话　三16～17 </a:t>
            </a:r>
          </a:p>
          <a:p>
            <a:pPr>
              <a:lnSpc>
                <a:spcPct val="150000"/>
              </a:lnSpc>
            </a:pPr>
            <a:r>
              <a:rPr lang="en-US" altLang="zh-CN" sz="2400" b="1"/>
              <a:t>3.</a:t>
            </a:r>
            <a:r>
              <a:rPr lang="zh-CN" altLang="en-US" sz="2400" b="1"/>
              <a:t>基督在人伦中的彰显　三18～四1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53160" y="755015"/>
            <a:ext cx="5180330" cy="7372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与基督联合的生活　三12～四6 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46810" y="709295"/>
            <a:ext cx="69818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4:2 你们要坚定持续的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祷告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，在此儆醒感恩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46810" y="2628900"/>
            <a:ext cx="62357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意坚忍、坚定并热切的持续。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46810" y="216852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【坚定持续】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46810" y="1384935"/>
            <a:ext cx="55689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祷告保全我们在一～三章所接受的恩典。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46810" y="3808095"/>
            <a:ext cx="6981825" cy="15297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在祷告上我们需要儆醒、警戒，不可轻忽。这种儆醒该带着感恩。缺少感恩，指明没有祷告；祷告生活是借儆醒感恩维持的。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46810" y="334772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【儆醒感恩】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28395" y="815975"/>
            <a:ext cx="692721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4:3 同时也要为我们祷告，求神给我们开传道的门，能以讲说基督的奥秘，（我也为此被捆锁，） 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4:4 叫我按着所当说的，将这奥秘显明出来。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28395" y="2461260"/>
            <a:ext cx="25717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要为我们祷告</a:t>
            </a:r>
            <a:r>
              <a:rPr lang="en-US" altLang="zh-CN" sz="2400" b="1">
                <a:sym typeface="+mn-ea"/>
              </a:rPr>
              <a:t>——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27760" y="3234690"/>
            <a:ext cx="692848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开传道的门，能以讲说基督的奥秘，将这奥秘显明出来。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04265" y="850900"/>
            <a:ext cx="64998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4:5 你们对于外人要凭智慧行事，要赎回光阴。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04900" y="2308225"/>
            <a:ext cx="6884670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如果我们不住的祷告，向神献上感谢，言语满了恩典，我们自然而然就成为大有智慧的人，并且晓得如何赎回光阴。我们在日常生活里不会浪费光阴。如果我们对神满了感谢，对人满了恩典，我们就有智慧行事为人荣耀神，并且建造别人。这样，我们的光阴就赎回来了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04900" y="1574165"/>
            <a:ext cx="58572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这是坚定持续祷告的结果。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7570" y="745490"/>
            <a:ext cx="735584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4:6 你们的言语总要带着恩典，好像用盐调和，就可知道你们应当怎样回答各人。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77570" y="2315845"/>
            <a:ext cx="735584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恩典乃是基督作我们的享受和供应。我们的话应当将这恩典载送给人。建造人的话，总是将基督当作恩典供应听见的人。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77570" y="1794510"/>
            <a:ext cx="1407160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【恩典】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77570" y="4432300"/>
            <a:ext cx="735584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盐使食物的味道合式、可口。言语用盐调和，使我们彼此保持和平。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77570" y="3910965"/>
            <a:ext cx="1101090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【盐】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60070" y="330200"/>
            <a:ext cx="8040370" cy="5354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b="1"/>
              <a:t>4:7 一切关于我的事，有</a:t>
            </a:r>
            <a:r>
              <a:rPr lang="zh-CN" altLang="en-US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亲爱的弟兄</a:t>
            </a:r>
            <a:r>
              <a:rPr lang="zh-CN" altLang="en-US" b="1">
                <a:solidFill>
                  <a:schemeClr val="tx1"/>
                </a:solidFill>
              </a:rPr>
              <a:t>，</a:t>
            </a:r>
            <a:r>
              <a:rPr lang="zh-CN" altLang="en-US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忠信的执事</a:t>
            </a:r>
            <a:r>
              <a:rPr lang="zh-CN" altLang="en-US" b="1">
                <a:solidFill>
                  <a:schemeClr val="tx1"/>
                </a:solidFill>
              </a:rPr>
              <a:t>，</a:t>
            </a:r>
            <a:r>
              <a:rPr lang="zh-CN" altLang="en-US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在主里同作奴仆</a:t>
            </a:r>
            <a:r>
              <a:rPr lang="zh-CN" altLang="en-US" b="1"/>
              <a:t>的推基古，要告诉你们。 </a:t>
            </a:r>
          </a:p>
          <a:p>
            <a:r>
              <a:rPr lang="zh-CN" altLang="en-US" b="1"/>
              <a:t>4:8 我为这事打发他到你们那里去，好叫你们知道关于我们的事，又叫他安慰你们的心； </a:t>
            </a:r>
          </a:p>
          <a:p>
            <a:r>
              <a:rPr lang="zh-CN" altLang="en-US" b="1"/>
              <a:t>4:9 还有</a:t>
            </a:r>
            <a:r>
              <a:rPr lang="zh-CN" altLang="en-US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忠信亲爱的弟兄</a:t>
            </a:r>
            <a:r>
              <a:rPr lang="zh-CN" altLang="en-US" b="1">
                <a:solidFill>
                  <a:srgbClr val="7030A0"/>
                </a:solidFill>
              </a:rPr>
              <a:t>欧尼西母</a:t>
            </a:r>
            <a:r>
              <a:rPr lang="zh-CN" altLang="en-US" b="1"/>
              <a:t>同去，他是你们那里的人。他们要把这里一切的事都告诉你们。 </a:t>
            </a:r>
          </a:p>
          <a:p>
            <a:r>
              <a:rPr lang="zh-CN" altLang="en-US" b="1"/>
              <a:t>4:10 与我</a:t>
            </a:r>
            <a:r>
              <a:rPr lang="zh-CN" altLang="en-US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一同坐监的</a:t>
            </a:r>
            <a:r>
              <a:rPr lang="zh-CN" altLang="en-US" b="1"/>
              <a:t>亚里达古问你们安。</a:t>
            </a:r>
            <a:r>
              <a:rPr lang="zh-CN" altLang="en-US" b="1">
                <a:solidFill>
                  <a:srgbClr val="C00000"/>
                </a:solidFill>
              </a:rPr>
              <a:t>巴拿巴的表弟马可</a:t>
            </a:r>
            <a:r>
              <a:rPr lang="zh-CN" altLang="en-US" b="1"/>
              <a:t>也问你们安。（说到这马可，你们已经受了吩咐，他若到了你们那里，你们就接待他。） </a:t>
            </a:r>
          </a:p>
          <a:p>
            <a:r>
              <a:rPr lang="zh-CN" altLang="en-US" b="1"/>
              <a:t>4:11 那称为犹士都的耶数，也问你们安；奉割礼的人中，只有这些人是为神的国作我的同工，他们也成了我的安慰。 </a:t>
            </a:r>
          </a:p>
          <a:p>
            <a:r>
              <a:rPr lang="zh-CN" altLang="en-US" b="1"/>
              <a:t>4:12 有你们那里的人，作</a:t>
            </a:r>
            <a:r>
              <a:rPr lang="zh-CN" altLang="en-US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基督耶稣奴仆</a:t>
            </a:r>
            <a:r>
              <a:rPr lang="zh-CN" altLang="en-US" b="1"/>
              <a:t>的以巴弗问你们安；他在祷告中常为你们竭力奋斗，要你们得以成熟，站立得住，在神一切的旨意上满有确信。 </a:t>
            </a:r>
          </a:p>
          <a:p>
            <a:r>
              <a:rPr lang="zh-CN" altLang="en-US" b="1"/>
              <a:t>4:13 我可以给他作见证，他为你们和那些在老底嘉，并在希拉波立的人，多多的辛劳。 </a:t>
            </a:r>
          </a:p>
          <a:p>
            <a:r>
              <a:rPr lang="zh-CN" altLang="en-US" b="1"/>
              <a:t>4:14 </a:t>
            </a:r>
            <a:r>
              <a:rPr lang="zh-CN" altLang="en-US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亲爱的</a:t>
            </a:r>
            <a:r>
              <a:rPr lang="zh-CN" altLang="en-US" b="1"/>
              <a:t>医生路加，和</a:t>
            </a:r>
            <a:r>
              <a:rPr lang="zh-CN" altLang="en-US" b="1">
                <a:solidFill>
                  <a:srgbClr val="C00000"/>
                </a:solidFill>
              </a:rPr>
              <a:t>底马</a:t>
            </a:r>
            <a:r>
              <a:rPr lang="zh-CN" altLang="en-US" b="1"/>
              <a:t>问你们安。 </a:t>
            </a:r>
          </a:p>
          <a:p>
            <a:r>
              <a:rPr lang="zh-CN" altLang="en-US" b="1"/>
              <a:t>4:15 请问在老底嘉的弟兄和宁法，并他家里的召会安。 </a:t>
            </a:r>
          </a:p>
          <a:p>
            <a:r>
              <a:rPr lang="zh-CN" altLang="en-US" b="1"/>
              <a:t>4:16 这书信在你们中间念了之后，务要叫在老底嘉的召会也念，你们也要念从老底嘉来的书信。 </a:t>
            </a:r>
          </a:p>
          <a:p>
            <a:r>
              <a:rPr lang="zh-CN" altLang="en-US" b="1"/>
              <a:t>4:17 要告诉</a:t>
            </a:r>
            <a:r>
              <a:rPr lang="zh-CN" altLang="en-US" b="1">
                <a:solidFill>
                  <a:srgbClr val="7030A0"/>
                </a:solidFill>
              </a:rPr>
              <a:t>亚基布</a:t>
            </a:r>
            <a:r>
              <a:rPr lang="zh-CN" altLang="en-US" b="1"/>
              <a:t>：务要留心你在主里所领受的职事，好尽这职事。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60070" y="5852795"/>
            <a:ext cx="171005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</a:rPr>
              <a:t>问安与交通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32180" y="453390"/>
            <a:ext cx="720788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华文仿宋" panose="02010600040101010101" charset="-122"/>
                <a:ea typeface="华文仿宋" panose="02010600040101010101" charset="-122"/>
                <a:sym typeface="+mn-ea"/>
              </a:rPr>
              <a:t>亲爱的弟兄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sym typeface="+mn-ea"/>
              </a:rPr>
              <a:t>，</a:t>
            </a:r>
            <a:r>
              <a:rPr lang="zh-CN" altLang="en-US" sz="24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华文仿宋" panose="02010600040101010101" charset="-122"/>
                <a:ea typeface="华文仿宋" panose="02010600040101010101" charset="-122"/>
                <a:sym typeface="+mn-ea"/>
              </a:rPr>
              <a:t>忠信的执事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sym typeface="+mn-ea"/>
              </a:rPr>
              <a:t>，</a:t>
            </a:r>
            <a:r>
              <a:rPr lang="zh-CN" altLang="en-US" sz="24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华文仿宋" panose="02010600040101010101" charset="-122"/>
                <a:ea typeface="华文仿宋" panose="02010600040101010101" charset="-122"/>
                <a:sym typeface="+mn-ea"/>
              </a:rPr>
              <a:t>在主里同作奴仆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sym typeface="+mn-ea"/>
              </a:rPr>
              <a:t>的推基古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32180" y="931545"/>
            <a:ext cx="35496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华文仿宋" panose="02010600040101010101" charset="-122"/>
                <a:ea typeface="华文仿宋" panose="02010600040101010101" charset="-122"/>
                <a:sym typeface="+mn-ea"/>
              </a:rPr>
              <a:t>忠信亲爱的弟兄</a:t>
            </a:r>
            <a:r>
              <a:rPr lang="zh-CN" altLang="en-US" sz="2400" b="1">
                <a:solidFill>
                  <a:srgbClr val="7030A0"/>
                </a:solidFill>
                <a:latin typeface="华文仿宋" panose="02010600040101010101" charset="-122"/>
                <a:ea typeface="华文仿宋" panose="02010600040101010101" charset="-122"/>
                <a:sym typeface="+mn-ea"/>
              </a:rPr>
              <a:t>欧尼西母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32180" y="1391920"/>
            <a:ext cx="35496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sym typeface="+mn-ea"/>
              </a:rPr>
              <a:t>与我</a:t>
            </a:r>
            <a:r>
              <a:rPr lang="zh-CN" altLang="en-US" sz="24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华文仿宋" panose="02010600040101010101" charset="-122"/>
                <a:ea typeface="华文仿宋" panose="02010600040101010101" charset="-122"/>
                <a:sym typeface="+mn-ea"/>
              </a:rPr>
              <a:t>一同坐监的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sym typeface="+mn-ea"/>
              </a:rPr>
              <a:t>亚里达古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32180" y="3233420"/>
            <a:ext cx="263144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latin typeface="华文仿宋" panose="02010600040101010101" charset="-122"/>
                <a:ea typeface="华文仿宋" panose="02010600040101010101" charset="-122"/>
                <a:sym typeface="+mn-ea"/>
              </a:rPr>
              <a:t>巴拿巴的表弟马可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32180" y="2312670"/>
            <a:ext cx="35496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sym typeface="+mn-ea"/>
              </a:rPr>
              <a:t>作</a:t>
            </a:r>
            <a:r>
              <a:rPr lang="zh-CN" altLang="en-US" sz="24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华文仿宋" panose="02010600040101010101" charset="-122"/>
                <a:ea typeface="华文仿宋" panose="02010600040101010101" charset="-122"/>
                <a:sym typeface="+mn-ea"/>
              </a:rPr>
              <a:t>基督耶稣奴仆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sym typeface="+mn-ea"/>
              </a:rPr>
              <a:t>的以巴弗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32180" y="2773045"/>
            <a:ext cx="35496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华文仿宋" panose="02010600040101010101" charset="-122"/>
                <a:ea typeface="华文仿宋" panose="02010600040101010101" charset="-122"/>
                <a:sym typeface="+mn-ea"/>
              </a:rPr>
              <a:t>亲爱的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sym typeface="+mn-ea"/>
              </a:rPr>
              <a:t>医生路加，和</a:t>
            </a:r>
            <a:r>
              <a:rPr lang="zh-CN" altLang="en-US" sz="2400" b="1">
                <a:solidFill>
                  <a:srgbClr val="C00000"/>
                </a:solidFill>
                <a:latin typeface="华文仿宋" panose="02010600040101010101" charset="-122"/>
                <a:ea typeface="华文仿宋" panose="02010600040101010101" charset="-122"/>
                <a:sym typeface="+mn-ea"/>
              </a:rPr>
              <a:t>底马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32180" y="1852295"/>
            <a:ext cx="293751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sym typeface="+mn-ea"/>
              </a:rPr>
              <a:t>那称为犹士都的耶数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021455" y="1852295"/>
            <a:ext cx="171323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sym typeface="+mn-ea"/>
              </a:rPr>
              <a:t>奉割礼的人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932180" y="3924935"/>
            <a:ext cx="73126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不同的种族、不同的地方、不同的文化背景、不同的地位</a:t>
            </a:r>
            <a:r>
              <a:rPr lang="en-US" altLang="zh-CN" sz="2400" b="1"/>
              <a:t>……</a:t>
            </a:r>
            <a:r>
              <a:rPr lang="zh-CN" altLang="en-US" sz="2400" b="1"/>
              <a:t>在基督里都没有地位，只有基督是一切。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932180" y="4901565"/>
            <a:ext cx="731329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使徒没有单独，而是与一班同工们一同配搭，共同背负基督的见证，有份于独一的职事。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1139</Words>
  <Application>Microsoft Office PowerPoint</Application>
  <PresentationFormat>全屏显示(4:3)</PresentationFormat>
  <Paragraphs>66</Paragraphs>
  <Slides>12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3" baseType="lpstr">
      <vt:lpstr>方正姚体</vt:lpstr>
      <vt:lpstr>仿宋</vt:lpstr>
      <vt:lpstr>华文仿宋</vt:lpstr>
      <vt:lpstr>华文隶书</vt:lpstr>
      <vt:lpstr>华文细黑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6</cp:revision>
  <dcterms:created xsi:type="dcterms:W3CDTF">2019-08-31T09:39:00Z</dcterms:created>
  <dcterms:modified xsi:type="dcterms:W3CDTF">2020-09-18T03:10:27Z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