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帖撒罗尼迦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受患难，不摇晃，信心坚固爱增长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0595" y="1496060"/>
            <a:ext cx="724344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3:12 又愿主使你们彼此的爱并对众人的爱，都能增多洋溢，正如我们对你们一样；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3:13 好使你们的心，当我们主耶稣同祂众圣徒来临的时候，在我们的神与父面前，得以坚固，在圣别上无可指摘。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68120" y="1219200"/>
            <a:ext cx="410019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其坚固　三1～13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68120" y="2019935"/>
            <a:ext cx="457454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800" b="1">
                <a:solidFill>
                  <a:srgbClr val="002060"/>
                </a:solidFill>
                <a:sym typeface="+mn-ea"/>
              </a:rPr>
              <a:t>1.</a:t>
            </a:r>
            <a:r>
              <a:rPr lang="zh-CN" altLang="en-US" sz="2800" b="1">
                <a:solidFill>
                  <a:srgbClr val="002060"/>
                </a:solidFill>
                <a:sym typeface="+mn-ea"/>
              </a:rPr>
              <a:t>为着信与爱的鼓励　1～12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68120" y="2853055"/>
            <a:ext cx="523049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>
                <a:solidFill>
                  <a:srgbClr val="002060"/>
                </a:solidFill>
              </a:rPr>
              <a:t>2.</a:t>
            </a:r>
            <a:r>
              <a:rPr lang="zh-CN" altLang="en-US" sz="2800" b="1">
                <a:solidFill>
                  <a:srgbClr val="002060"/>
                </a:solidFill>
              </a:rPr>
              <a:t>以盼望鼓励　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6000" y="471170"/>
            <a:ext cx="7432040" cy="17887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所以，我们既不能再忍受，就乐意独自留在雅典，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打发我们的弟兄，在基督福音上作神同工的提摩太去，为着你们的信心，坚固并鼓励你们，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 免得有人被诸般患难摇动。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6000" y="355092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独自留在雅典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16000" y="293243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不能再忍受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16000" y="4170680"/>
            <a:ext cx="24237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打发提摩太去坚固并鼓励你们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482465" y="355092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免得有人被诸般患难摇动</a:t>
            </a:r>
          </a:p>
        </p:txBody>
      </p:sp>
      <p:sp>
        <p:nvSpPr>
          <p:cNvPr id="7" name="右箭头 6"/>
          <p:cNvSpPr/>
          <p:nvPr/>
        </p:nvSpPr>
        <p:spPr>
          <a:xfrm>
            <a:off x="3440430" y="3767455"/>
            <a:ext cx="940435" cy="7556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125" y="408940"/>
            <a:ext cx="76835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免得有人被诸般患难摇动。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你们自己知道，我们受患难原是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派定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3125" y="1699895"/>
            <a:ext cx="768350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或，预定，安放，安置。神已经预定，派定我们受患难。因此，患难是神派给我们的分，祂已经将我们安放，安置在患难的处境里。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3125" y="127381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【派定】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3125" y="3126740"/>
            <a:ext cx="768350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</a:pPr>
            <a:r>
              <a:rPr lang="zh-CN" altLang="en-US" sz="2400" b="1">
                <a:sym typeface="+mn-ea"/>
              </a:rPr>
              <a:t>我们若在信心上得了坚固，患难就要按着神在祂派定里的定旨，叫我们得益处。不然，我们就会为那试诱者借着患难所摇动。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08380" y="520763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患难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997325" y="469582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得益处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08755" y="580453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被摇动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096770" y="5207635"/>
            <a:ext cx="804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信心</a:t>
            </a:r>
          </a:p>
        </p:txBody>
      </p:sp>
      <p:cxnSp>
        <p:nvCxnSpPr>
          <p:cNvPr id="10" name="直接箭头连接符 9"/>
          <p:cNvCxnSpPr>
            <a:endCxn id="7" idx="1"/>
          </p:cNvCxnSpPr>
          <p:nvPr/>
        </p:nvCxnSpPr>
        <p:spPr>
          <a:xfrm flipV="1">
            <a:off x="2889885" y="4926330"/>
            <a:ext cx="109601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889250" y="5552440"/>
            <a:ext cx="1130935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6" idx="3"/>
            <a:endCxn id="9" idx="1"/>
          </p:cNvCxnSpPr>
          <p:nvPr/>
        </p:nvCxnSpPr>
        <p:spPr>
          <a:xfrm>
            <a:off x="1791970" y="5438140"/>
            <a:ext cx="2933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5342890" y="5804535"/>
            <a:ext cx="32131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使徒的劳苦归于徒然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6620" y="690245"/>
            <a:ext cx="73736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3:7 所以弟兄们，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我们在一切贫困和患难之中，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借着你们的信心，就在你们身上得了安慰；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6620" y="3282315"/>
            <a:ext cx="749300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神的同工在信徒身上作工，将信徒当作担子背负；信徒健全的光景，对他们总是一种安慰。信徒在主里站立得住，就供应生命给使徒。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6620" y="2578100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使徒和信徒一样，也经历患难。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6620" y="1620520"/>
            <a:ext cx="69570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3:8 因为现今你们若在主里站立得住，我们就活了。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4070" y="485775"/>
            <a:ext cx="758761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3:10 我们昼夜格外恳切的祈求，要见你们的面，补足你们信心的缺欠。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3:11 愿我们的神与父自己，和我们的主耶稣，修直我们到你们那里去的路。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3:12 又愿主使你们彼此的爱并对众人的爱，都能增多洋溢，正如我们对你们一样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4070" y="3478530"/>
            <a:ext cx="11576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昼夜格外恳切的祈求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022090" y="346710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补足你们信心的缺欠</a:t>
            </a:r>
          </a:p>
        </p:txBody>
      </p:sp>
      <p:cxnSp>
        <p:nvCxnSpPr>
          <p:cNvPr id="5" name="直接箭头连接符 4"/>
          <p:cNvCxnSpPr/>
          <p:nvPr/>
        </p:nvCxnSpPr>
        <p:spPr>
          <a:xfrm flipV="1">
            <a:off x="2085975" y="4082415"/>
            <a:ext cx="1593215" cy="571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371725" y="36417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见面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022090" y="4151630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彼此的爱并对众人的爱增多洋溢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5055" y="909955"/>
            <a:ext cx="4493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保罗坚固信徒做了三件事：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5055" y="1893570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打好同工提摩太去坚固与鼓励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9495" y="2660650"/>
            <a:ext cx="722249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告诉他们受患难是神派定的，目的是要我们得益处。</a:t>
            </a:r>
          </a:p>
          <a:p>
            <a:r>
              <a:rPr lang="zh-CN" altLang="en-US" sz="2400" b="1"/>
              <a:t>告诉他们使徒们也正遭受贫困和患难。</a:t>
            </a:r>
          </a:p>
          <a:p>
            <a:r>
              <a:rPr lang="zh-CN" altLang="en-US" sz="2400" b="1"/>
              <a:t>告诉他们若站立得住，我们就得安慰，就活了。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9495" y="4221480"/>
            <a:ext cx="72218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昼夜格外恳切的祈求，好能借着见面补足他们信心的缺欠，并且爱能增多洋溢。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9615" y="661035"/>
            <a:ext cx="778129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3:13 好使你们的心，当我们主耶稣同祂众圣徒来临的时候，在我们的神与父面前，得以坚固，在圣别上无可指摘。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9615" y="2171065"/>
            <a:ext cx="778129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信徒的心得以坚固，无可指摘，乃是出于信与爱，如前面各节所说的。这自然产生盼望，就是盼望我们所信、所爱，亲爱的主回来。因此，信、爱、望再次是本书信在结构上所含的因素。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9615" y="4140835"/>
            <a:ext cx="778065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就里面说，我们的心必须在圣别上得坚固；就外面说，我们的身体必须在圣别上蒙保守。这就是过圣别的生活，这圣别的生活乃是为着召会生活。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730</Words>
  <Application>Microsoft Office PowerPoint</Application>
  <PresentationFormat>全屏显示(4:3)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2019-09-15T13:27:00Z</dcterms:created>
  <dcterms:modified xsi:type="dcterms:W3CDTF">2020-09-22T07:53:00Z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