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迦后书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配神国，配蒙召，配使主名得荣耀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2440" y="2523490"/>
            <a:ext cx="8199120" cy="38176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壹 引言　一1～2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贰 内容</a:t>
            </a:r>
            <a:r>
              <a:rPr lang="en-US" altLang="zh-CN" sz="2400" b="1"/>
              <a:t>——</a:t>
            </a:r>
            <a:r>
              <a:rPr lang="zh-CN" altLang="en-US" sz="2400" b="1"/>
              <a:t>为着召会之圣别生活的鼓励与改正　一3～三15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一、鼓励</a:t>
            </a:r>
            <a:r>
              <a:rPr lang="en-US" altLang="zh-CN" sz="2400" b="1"/>
              <a:t>——</a:t>
            </a:r>
            <a:r>
              <a:rPr lang="zh-CN" altLang="en-US" sz="2400" b="1"/>
              <a:t>过配得神国的生活　一3～12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二、改正</a:t>
            </a:r>
            <a:r>
              <a:rPr lang="en-US" altLang="zh-CN" sz="2400" b="1"/>
              <a:t>——</a:t>
            </a:r>
            <a:r>
              <a:rPr lang="zh-CN" altLang="en-US" sz="2400" b="1"/>
              <a:t>对主来之日的谬见　二1～12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三、进一步的鼓励　二13～三5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四、对不守规矩者的改正　三6～15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叁 结语　三16～18 </a:t>
            </a:r>
          </a:p>
          <a:p>
            <a:endParaRPr lang="zh-CN" altLang="en-US" sz="2400" b="1"/>
          </a:p>
        </p:txBody>
      </p:sp>
      <p:sp>
        <p:nvSpPr>
          <p:cNvPr id="3" name="文本框 2"/>
          <p:cNvSpPr txBox="1"/>
          <p:nvPr/>
        </p:nvSpPr>
        <p:spPr>
          <a:xfrm>
            <a:off x="472440" y="588010"/>
            <a:ext cx="100520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主题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9645" y="1199515"/>
            <a:ext cx="5364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为着召会生活之圣别生活的鼓励与改正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2440" y="199453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内容纲要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1385" y="1108710"/>
            <a:ext cx="737489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1:11 因此，我们也常为你们祷告，愿我们的神算你们配得过所蒙的召，又用大能成就你们所喜悦的一切良善，和信心的工作，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1:12 照着我们的神并主耶稣基督的恩，使我们主耶稣的名在你们身上得荣耀，你们也在祂里面得荣耀。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2035" y="720725"/>
            <a:ext cx="741870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 保罗、西拉和提摩太，写信给在神我们的父并主耶稣基督里，帖撒罗尼迦人的召会：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 愿恩典与平安，从神我们的父，并主耶稣基督归与你们。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2035" y="27813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召会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2035" y="3529330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在神我们的父并主耶稣基督里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2035" y="422783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帖撒罗尼迦人的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8500" y="505460"/>
            <a:ext cx="76733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1:3 弟兄们，我们应当常为你们感谢神，这本是合宜的；因你们的信心格外增长，你们众人每一位彼此相爱的心也一直增加，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以致我们在神的众召会中，亲自以你们为夸口，因为你们在所忍受的一切逼迫与患难中，仍有忍耐和信心；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8500" y="355790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感谢神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169795" y="277812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信心格外增长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169795" y="355790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彼此相爱的心一直增加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48205" y="434086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在逼迫与患难中，仍有忍耐和信心</a:t>
            </a:r>
          </a:p>
        </p:txBody>
      </p:sp>
      <p:sp>
        <p:nvSpPr>
          <p:cNvPr id="7" name="左大括号 6"/>
          <p:cNvSpPr/>
          <p:nvPr/>
        </p:nvSpPr>
        <p:spPr>
          <a:xfrm>
            <a:off x="1819910" y="3020695"/>
            <a:ext cx="179705" cy="153479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8805" y="201930"/>
            <a:ext cx="794702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1:5 这正是神公义审判的明证，叫你们可算配得神的国，你们的确是为这国受苦；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1:6 因为在神这是公义的，就是在主耶稣从天上，同祂有能力的天使，在火焰中显现，要报应那不认识神，和那不顺从我们主耶稣基督福音之人的时候，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1:7 将患难报应那加患难给你们的人，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1:8 又使你们这受患难的人，与我们同享安息；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1:9 在那日，当主来，在祂圣徒身上得荣耀，并在一切信的人身上显为希奇的时候，（你们也在其中，因为你们信了我们对你们所作的见证，）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1:10 那些不顺从祂福音的人要受刑罚，就是永远沉沦，离开主的面，并离开祂力量的荣耀。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8805" y="4379595"/>
            <a:ext cx="79997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你们遭受逼迫和患难，是配得神的国的明证，是为神的国受苦。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8805" y="5159375"/>
            <a:ext cx="799909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主再来时，你们要与使徒同享安息，因主得荣耀。要报应不顺从福音之人，他们要受患难，受刑罚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永远沉沦，离开主的面，并离开祂力量的荣耀。 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8805" y="3966210"/>
            <a:ext cx="14503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鼓励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1045" y="463550"/>
            <a:ext cx="737489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1:11 因此，我们也常为你们祷告，愿我们的神算你们配得过所蒙的召，又用大能成就你们所喜悦的一切良善，和信心的工作，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1:12 照着我们的神并主耶稣基督的恩，使我们主耶稣的名在你们身上得荣耀，你们也在祂里面得荣耀。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26565" y="312737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神算我们配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26565" y="377317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用大能成就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26565" y="4417695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使我们得荣耀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60525" y="1274445"/>
            <a:ext cx="2316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保罗的负担：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60525" y="2156460"/>
            <a:ext cx="2867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得鼓励，得坚固。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60525" y="2977515"/>
            <a:ext cx="53155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过配得过神的国、所蒙呼召的生活。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676</Words>
  <Application>Microsoft Office PowerPoint</Application>
  <PresentationFormat>全屏显示(4:3)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2019-09-25T14:40:00Z</dcterms:created>
  <dcterms:modified xsi:type="dcterms:W3CDTF">2020-09-24T09:42:49Z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