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73" r:id="rId9"/>
    <p:sldId id="264" r:id="rId10"/>
    <p:sldId id="265" r:id="rId11"/>
    <p:sldId id="268" r:id="rId12"/>
    <p:sldId id="267" r:id="rId13"/>
    <p:sldId id="269" r:id="rId14"/>
    <p:sldId id="270" r:id="rId15"/>
    <p:sldId id="271" r:id="rId16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903995" y="1820799"/>
            <a:ext cx="5032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帖撒罗尼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迦后书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进神爱，以爱神，进主忍耐以恒忍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5495" y="742315"/>
            <a:ext cx="762635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3:7 你们自己原知道，应当怎样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效法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我们；因为我们在你们中间，未尝不守规矩，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3:8 也未尝白吃任何人的饭，倒是劳碌辛苦，昼夜作工，免得叫你们任何人受累。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3:9 这并不是因我们没有权利，乃是要给你们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作榜样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，叫你们效法我们。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4065" y="4813300"/>
            <a:ext cx="753110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3:13 弟兄们，你们行善不可丧志。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86130" y="3460115"/>
            <a:ext cx="762571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3:12 我们在主耶稣基督里，嘱咐并劝勉这样的人，要安静作工，吃自己的饭。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7090" y="2971165"/>
            <a:ext cx="744918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3:12 我们在主耶稣基督里，嘱咐并劝勉这样的人，要安静作工，吃自己的饭。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3:13 弟兄们，你们行善不可丧志。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3:14 若有人不顺从我们这信上的话，要记下这人，不和他交往，叫他自觉羞愧；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3:15 只是不要以他为仇敌，乃要劝戒他如弟兄。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7090" y="765810"/>
            <a:ext cx="744918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3:6 弟兄们，我们在我们主耶稣基督的名里嘱咐你们，凡有弟兄不按规矩、且不照着你们从我们所受的传授而行，就当远离他。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47090" y="1964690"/>
            <a:ext cx="74491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3:10 我们在你们那里的时候，也曾将这事嘱咐你们，若有人不愿作工，就不可吃饭。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96950" y="863600"/>
            <a:ext cx="724662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3:16 愿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平安的主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，随时多方亲自赐你们平安；愿主与你们众人同在。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3:17 我保罗亲笔问安，这是我每封信的记号，我就是这样写的。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3:18 愿我们主耶稣基督的恩与你们众人同在。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46935" y="725170"/>
            <a:ext cx="523875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为着召会生活的圣别生活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——</a:t>
            </a: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事奉活神，圣别为人，并等候主来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146935" y="2087245"/>
            <a:ext cx="55225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为着召会生活之圣别生活的鼓励与改正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74725" y="2087245"/>
            <a:ext cx="10096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帖后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74725" y="725170"/>
            <a:ext cx="7924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帖前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512185" y="372110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圣别生活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3560" y="158115"/>
            <a:ext cx="45713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tx1"/>
                </a:solidFill>
              </a:rPr>
              <a:t>真基督徒生活的结构：信、爱、望。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43560" y="669290"/>
            <a:ext cx="80340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tx1"/>
                </a:solidFill>
              </a:rPr>
              <a:t>信心要得坚固，彼此相爱要增多洋溢，对盼望的忍耐因有知识而得保护和鼓励，在圣别上无可指摘。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43560" y="1499870"/>
            <a:ext cx="80340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tx1"/>
                </a:solidFill>
              </a:rPr>
              <a:t>要效法保罗牧养的榜样，有如同乳母的顾惜和如同父亲的劝勉，好叫信徒的行事为人能配得过神。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42925" y="2298700"/>
            <a:ext cx="803465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tx1"/>
                </a:solidFill>
              </a:rPr>
              <a:t>对于患难，我们要知道</a:t>
            </a:r>
            <a:r>
              <a:rPr lang="zh-CN" altLang="en-US" sz="2000" b="1">
                <a:solidFill>
                  <a:schemeClr val="tx1"/>
                </a:solidFill>
                <a:sym typeface="+mn-ea"/>
              </a:rPr>
              <a:t>受患难是神派定的，目的是要我们得益处。我们也是为神的国受苦，会叫我们在主的日子得安息和荣耀。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42925" y="3131820"/>
            <a:ext cx="800798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tx1"/>
                </a:solidFill>
              </a:rPr>
              <a:t>对于试诱，我们要谨守，禁戒淫乱，彼此相爱，行事得体，遵行使徒的嘱咐，按规矩而行，并与主合作，活出属灵圣别的生活。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42925" y="3961765"/>
            <a:ext cx="798322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tx1"/>
                </a:solidFill>
              </a:rPr>
              <a:t>对于主的回来，是有阶段和征兆的，而且主回来的日子像贼一样。死了的人必要复活，也要分阶段被提。我们要儆醒自守，为属灵的美德争战。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42925" y="5099685"/>
            <a:ext cx="798322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olidFill>
                  <a:schemeClr val="tx1"/>
                </a:solidFill>
                <a:sym typeface="+mn-ea"/>
              </a:rPr>
              <a:t>对于福音或救恩，神在永远里拣选我们，叫我们可以得救，然后在时间里呼召我们，叫我们得着主的荣耀。借着那灵的圣别并我们对真理的信而得到完全的救恩，就是得着我们主的荣耀。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43560" y="6232525"/>
            <a:ext cx="733044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/>
              <a:t>对于救恩的完成，神是和平的，</a:t>
            </a:r>
            <a:r>
              <a:rPr lang="zh-CN" altLang="en-US" sz="2000" b="1">
                <a:sym typeface="+mn-ea"/>
              </a:rPr>
              <a:t>平安的，</a:t>
            </a:r>
            <a:r>
              <a:rPr lang="zh-CN" altLang="en-US" sz="2000" b="1"/>
              <a:t>信实的，必做成这事。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4"/>
          <p:cNvSpPr txBox="1"/>
          <p:nvPr/>
        </p:nvSpPr>
        <p:spPr>
          <a:xfrm>
            <a:off x="133350" y="895350"/>
            <a:ext cx="4429125" cy="47078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1.</a:t>
            </a:r>
            <a:r>
              <a:rPr lang="zh-CN" altLang="en-US" sz="2000" b="1" dirty="0" smtClean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要圣</a:t>
            </a:r>
            <a:r>
              <a:rPr lang="zh-CN" altLang="en-US" sz="2000" b="1" dirty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别，禁戒淫乱。</a:t>
            </a:r>
            <a:r>
              <a:rPr lang="en-US" altLang="zh-CN" sz="2000" b="1" dirty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(</a:t>
            </a:r>
            <a:r>
              <a:rPr lang="zh-CN" altLang="en-US" sz="2000" b="1" dirty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帖前四</a:t>
            </a:r>
            <a:r>
              <a:rPr lang="en-US" altLang="zh-CN" sz="2000" b="1" dirty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2-3</a:t>
            </a:r>
            <a:r>
              <a:rPr lang="zh-CN" altLang="en-US" sz="2000" b="1" dirty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） 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2.</a:t>
            </a:r>
            <a:r>
              <a:rPr lang="zh-CN" altLang="en-US" sz="2000" b="1" dirty="0" smtClean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彼此</a:t>
            </a:r>
            <a:r>
              <a:rPr lang="zh-CN" altLang="en-US" sz="2000" b="1" dirty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相爱要更充盈超越。（四</a:t>
            </a:r>
            <a:r>
              <a:rPr lang="en-US" altLang="zh-CN" sz="2000" b="1" dirty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9-10</a:t>
            </a:r>
            <a:r>
              <a:rPr lang="zh-CN" altLang="en-US" sz="2000" b="1" dirty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</a:p>
          <a:p>
            <a:pPr algn="l"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作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安静人，亲手作工。（四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11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行事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端正得体。（四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要敬重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带领者。（五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12-13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 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6.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要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彼此和睦。 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13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7.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要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劝戒不守规矩的人。（五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14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 smtClean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8.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要抚慰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灰心的人。（五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14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 smtClean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9.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要扶持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软弱的人。（五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14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 smtClean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10.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要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对众人恒忍。（五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14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81305" y="216535"/>
            <a:ext cx="3230880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帖撒罗尼迦书中使徒的嘱咐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562475" y="895350"/>
            <a:ext cx="4412615" cy="47078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11.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竭力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追求良善。 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15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12.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要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常常喜乐。（五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16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13.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不住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的祷告。（五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17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 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14.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凡事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谢恩。（五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18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15.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不要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销灭那灵。（五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19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16.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不要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藐视申言者的话。（五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20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17.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凡事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察验，要持守善美的。（五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21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lang="zh-CN" altLang="en-US" sz="2000" b="1" dirty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18.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恶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事要远离禁作。（五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22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19.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远离不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按规矩行的人。（帖后三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6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20.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行善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不可丧志。（三</a:t>
            </a:r>
            <a:r>
              <a:rPr lang="en-US" altLang="zh-CN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13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2980" y="804545"/>
            <a:ext cx="723519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3:5 愿主修直你们心中的途径，引导你们的心，进入神的爱以爱神，并进入基督的忍耐以忍耐。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82980" y="2028190"/>
            <a:ext cx="723519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3:6 弟兄们，我们在我们主耶稣基督的名里嘱咐你们，凡有弟兄不按规矩、且不照着你们从我们所受的传授而行，就当远离他。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82980" y="3753485"/>
            <a:ext cx="723519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3:12 我们在主耶稣基督里，嘱咐并劝勉这样的人，要安静作工，吃自己的饭。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0275" y="414020"/>
            <a:ext cx="74358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末了的话，弟兄们，请你们为我们祷告，好叫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主的话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快快传开，且得荣耀，正如在你们中间一样；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618740" y="4191635"/>
            <a:ext cx="57473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仿宋" panose="02010609060101010101" charset="-122"/>
                <a:ea typeface="仿宋" panose="02010609060101010101" charset="-122"/>
              </a:rPr>
              <a:t>指主的话所包含神圣的丰富，在信徒的生活中得着释放并彰显。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35075" y="419163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得荣耀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35075" y="366839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快快传开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30275" y="1263015"/>
            <a:ext cx="74364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 并叫我们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蒙拯救，脱离不讲理的恶人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，因为人不都有信心。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81380" y="304927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主的话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283970" y="5720080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蒙拯救，脱离不讲理的恶人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30275" y="504380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我们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30275" y="2054860"/>
            <a:ext cx="74358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3:3 但主是信实的，祂要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坚固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你们，并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保护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你们脱离那恶者。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0085" y="225425"/>
            <a:ext cx="763079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3:4 关于你们，我们在主里深信，你们现在是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遵行我们所嘱咐的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，将来也必要遵行。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0085" y="165925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【遵行我们所嘱咐的】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923665" y="1659255"/>
            <a:ext cx="449516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如帖前四2～4、9～12，五11～22，帖后二2、15，三6、10、12～15的嘱咐。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80085" y="2893060"/>
            <a:ext cx="759587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 你们原晓得，我们借着主耶稣给了你们什么嘱咐。 </a:t>
            </a:r>
          </a:p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4:3 神的旨意就是要你们圣别，禁戒淫乱； </a:t>
            </a:r>
          </a:p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4:4 要你们各人晓得，怎样用圣别和尊贵，持守自己的器皿。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0085" y="3940810"/>
            <a:ext cx="7596505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4:9 关于弟兄相爱，不用我写信给你们，因为你们自己蒙了神的教导，叫你们彼此相爱；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4:10 其实，你们向全马其顿所有的弟兄，就是这样行。但弟兄们，我们劝你们要更加充盈超越；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4:11 又要立定志向作安静人，办自己的事，亲手作工，正如我们曾嘱咐过你们的，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4:12 叫你们对外人行事端正得体，自己也就没有什么缺乏了。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0085" y="2524760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sym typeface="+mn-ea"/>
              </a:rPr>
              <a:t>帖前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5975" y="963930"/>
            <a:ext cx="7616190" cy="5015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5:11 所以你们要彼此安慰，互相建造，正如你们一向所行的。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5:12 弟兄们，我们还请求你们，要敬重那些在你们中间劳苦，并在主里带领你们，劝戒你们的人，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5:13 又因他们所作的工，在爱里格外尊重他们；你们也要彼此和睦。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5:14 弟兄们，我们劝你们，要劝戒不守规矩的人，抚慰灰心的人，扶持软弱的人，又要对众人恒忍。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5:15 你们要当心，谁都不可以恶报恶，却要在彼此相待，或对待众人上，常常竭力追求良善。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5:16 要常常喜乐，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5:17 不住的祷告，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5:18 凡事谢恩；因为这是神在基督耶稣里对你们的旨意。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5:19 不要销灭那灵，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5:20 不要藐视申言者的话，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5:21 但要凡事察验，善美的要持守，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5:22 各种的恶事要远离禁作。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15975" y="497205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帖前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9325" y="1302385"/>
            <a:ext cx="7197090" cy="16677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 我们求你们，无论有灵、或言语、或冒我们名的书信，说主的日子已经来到，你们的心思都不要贸然摇动，你们也不要惊慌。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3925" y="606044"/>
            <a:ext cx="707390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帖后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49325" y="2971673"/>
            <a:ext cx="7197090" cy="16677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2:15 所以弟兄们，要站立得住，凡你们受教所得的传授，无论是口传的，或是我们信上写的，都要持守。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4405" y="490220"/>
            <a:ext cx="723519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3:5 愿主修直你们心中的途径，引导你们的心，进入神的爱以爱神，并进入基督的忍耐以忍耐。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520950" y="1681480"/>
            <a:ext cx="51873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这引导是借着那灵的引领；神的爱已经借着那灵浇灌在我们心里。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54405" y="1681480"/>
            <a:ext cx="11664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引导你们的心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520950" y="3864610"/>
            <a:ext cx="490728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在积极一面，我们需要享受神的爱，使我们爱祂，为祂活着；在消极一面，我们需要有分于基督的忍耐，使我们像祂一样忍受苦难，抵挡神的仇敌撒但。爱神并忍受苦难，乃是基督徒生活中的优美特征。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54405" y="286258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进入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520950" y="286258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享受、经历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896225" y="2862580"/>
            <a:ext cx="48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爱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896225" y="386461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忍耐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18845" y="3864610"/>
            <a:ext cx="11322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基督的忍耐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84630" y="822325"/>
            <a:ext cx="28867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帖后三章</a:t>
            </a:r>
            <a:r>
              <a:rPr lang="en-US" altLang="zh-CN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1-5</a:t>
            </a:r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节：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84046" y="1766824"/>
            <a:ext cx="62343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/>
              <a:t>1.</a:t>
            </a:r>
            <a:r>
              <a:rPr lang="zh-CN" altLang="en-US" sz="2800" b="1"/>
              <a:t>为主的话的开展和使徒的境遇祷告。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67536" y="2408809"/>
            <a:ext cx="40703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/>
              <a:t>2.</a:t>
            </a:r>
            <a:r>
              <a:rPr lang="zh-CN" altLang="en-US" sz="2800" b="1"/>
              <a:t>遵行使徒的一切嘱咐。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84046" y="3100324"/>
            <a:ext cx="7677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/>
              <a:t>3.</a:t>
            </a:r>
            <a:r>
              <a:rPr lang="zh-CN" altLang="en-US" sz="2800" b="1" dirty="0"/>
              <a:t>进入神的爱以爱神，进入基督的忍耐以忍耐。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6470" y="712470"/>
            <a:ext cx="72263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3:6 弟兄们，我们在我们主耶稣基督的名里嘱咐你们，凡有弟兄不按规矩、且不照着你们从我们所受的传授而行，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就当远离他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6470" y="2319655"/>
            <a:ext cx="72263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不按规矩而行，或许重在指游手好闲，不肯作工，好管闲事，未受管教，不受约束，悖逆不服。这不仅是照着肉体，也是违反召会生活的建造。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66470" y="4138930"/>
            <a:ext cx="72263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3:14 若有人不顺从我们这信上的话，要记下这人，不和他交往，叫他自觉羞愧；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3:15 只是不要以他为仇敌，乃要劝戒他如弟兄。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1935</Words>
  <Application>Microsoft Office PowerPoint</Application>
  <PresentationFormat>全屏显示(4:3)</PresentationFormat>
  <Paragraphs>109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10</cp:revision>
  <dcterms:created xsi:type="dcterms:W3CDTF">2019-10-02T01:57:00Z</dcterms:created>
  <dcterms:modified xsi:type="dcterms:W3CDTF">2020-10-14T03:19:41Z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