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8" y="40"/>
      </p:cViewPr>
      <p:guideLst>
        <p:guide orient="horz" pos="214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D6DEA-2393-4D13-8730-6A5D1D71E97D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2CF72-EB56-4BED-971E-FDF38160CD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莫</a:t>
            </a:r>
            <a:r>
              <a:rPr lang="zh-CN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贪财</a:t>
            </a:r>
            <a:r>
              <a:rPr lang="zh-TW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，</a:t>
            </a:r>
            <a:r>
              <a:rPr lang="zh-CN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别</a:t>
            </a:r>
            <a:r>
              <a:rPr lang="zh-TW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炫</a:t>
            </a:r>
            <a:r>
              <a:rPr lang="zh-TW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富，有衣有</a:t>
            </a:r>
            <a:r>
              <a:rPr lang="zh-TW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食</a:t>
            </a:r>
            <a:r>
              <a:rPr lang="zh-CN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当</a:t>
            </a:r>
            <a:r>
              <a:rPr lang="zh-TW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知足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576" y="2549855"/>
            <a:ext cx="7848872" cy="1311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/>
              <a:t>6:11 </a:t>
            </a:r>
            <a:r>
              <a:rPr lang="zh-CN" altLang="en-US" sz="2800" b="1" dirty="0" smtClean="0"/>
              <a:t>但你这属神的人啊，要逃避这些事，竭力追求公义、敬虔、信、爱、忍耐、温柔。</a:t>
            </a:r>
          </a:p>
        </p:txBody>
      </p:sp>
      <p:sp>
        <p:nvSpPr>
          <p:cNvPr id="3" name="矩形 2"/>
          <p:cNvSpPr/>
          <p:nvPr/>
        </p:nvSpPr>
        <p:spPr>
          <a:xfrm>
            <a:off x="837016" y="4130496"/>
            <a:ext cx="76954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/>
              <a:t>6:12 </a:t>
            </a:r>
            <a:r>
              <a:rPr lang="zh-CN" altLang="en-US" sz="2800" b="1" dirty="0" smtClean="0"/>
              <a:t>你要为信仰打那美好的仗，持定永远的生命</a:t>
            </a:r>
          </a:p>
        </p:txBody>
      </p:sp>
      <p:sp>
        <p:nvSpPr>
          <p:cNvPr id="4" name="矩形 3"/>
          <p:cNvSpPr/>
          <p:nvPr/>
        </p:nvSpPr>
        <p:spPr>
          <a:xfrm>
            <a:off x="827202" y="1662708"/>
            <a:ext cx="5420074" cy="6648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/>
              <a:t>6:6 </a:t>
            </a:r>
            <a:r>
              <a:rPr lang="zh-CN" altLang="en-US" sz="2800" b="1" dirty="0" smtClean="0"/>
              <a:t>然而敬虔又知足，便是大利了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30470" y="1822346"/>
            <a:ext cx="27093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/>
              <a:t>对奴仆和贪财者</a:t>
            </a:r>
          </a:p>
        </p:txBody>
      </p:sp>
      <p:sp>
        <p:nvSpPr>
          <p:cNvPr id="3" name="矩形 2"/>
          <p:cNvSpPr/>
          <p:nvPr/>
        </p:nvSpPr>
        <p:spPr>
          <a:xfrm>
            <a:off x="2202478" y="2614434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/>
              <a:t>属神的人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61365" y="613410"/>
            <a:ext cx="7621905" cy="977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en-US" altLang="zh-CN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 </a:t>
            </a: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凡在轭下作奴仆的，当以自己的主人为配受十分尊敬的，免得神的名和我们的教训被亵渎。</a:t>
            </a:r>
          </a:p>
        </p:txBody>
      </p:sp>
      <p:sp>
        <p:nvSpPr>
          <p:cNvPr id="4" name="矩形 3"/>
          <p:cNvSpPr/>
          <p:nvPr/>
        </p:nvSpPr>
        <p:spPr>
          <a:xfrm>
            <a:off x="761365" y="1477645"/>
            <a:ext cx="7621905" cy="1863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en-US" altLang="zh-CN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 </a:t>
            </a: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奴仆若有信主的主人，不可因他们是弟兄就轻看他们，倒要越发服事他们，因为受到你们善良事工之益，而要还报你们的，是相信并蒙爱的。这些事你要教导人，并劝勉人。</a:t>
            </a:r>
          </a:p>
        </p:txBody>
      </p:sp>
      <p:sp>
        <p:nvSpPr>
          <p:cNvPr id="5" name="矩形 4"/>
          <p:cNvSpPr/>
          <p:nvPr/>
        </p:nvSpPr>
        <p:spPr>
          <a:xfrm>
            <a:off x="3133864" y="3500249"/>
            <a:ext cx="20193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十分</a:t>
            </a:r>
            <a:r>
              <a:rPr lang="zh-CN" altLang="en-US" sz="2400" b="1" dirty="0" smtClean="0">
                <a:solidFill>
                  <a:prstClr val="black"/>
                </a:solidFill>
              </a:rPr>
              <a:t>尊敬主人</a:t>
            </a:r>
          </a:p>
        </p:txBody>
      </p:sp>
      <p:sp>
        <p:nvSpPr>
          <p:cNvPr id="6" name="矩形 5"/>
          <p:cNvSpPr/>
          <p:nvPr/>
        </p:nvSpPr>
        <p:spPr>
          <a:xfrm>
            <a:off x="3205872" y="4220329"/>
            <a:ext cx="14071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prstClr val="black"/>
                </a:solidFill>
              </a:rPr>
              <a:t>越发服</a:t>
            </a:r>
            <a:r>
              <a:rPr lang="zh-CN" altLang="en-US" sz="2400" b="1" dirty="0">
                <a:solidFill>
                  <a:prstClr val="black"/>
                </a:solidFill>
              </a:rPr>
              <a:t>事</a:t>
            </a:r>
          </a:p>
        </p:txBody>
      </p:sp>
      <p:sp>
        <p:nvSpPr>
          <p:cNvPr id="7" name="矩形 6"/>
          <p:cNvSpPr/>
          <p:nvPr/>
        </p:nvSpPr>
        <p:spPr>
          <a:xfrm>
            <a:off x="5798160" y="4508361"/>
            <a:ext cx="20193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相信并蒙爱的</a:t>
            </a:r>
          </a:p>
        </p:txBody>
      </p:sp>
      <p:sp>
        <p:nvSpPr>
          <p:cNvPr id="8" name="矩形 7"/>
          <p:cNvSpPr/>
          <p:nvPr/>
        </p:nvSpPr>
        <p:spPr>
          <a:xfrm>
            <a:off x="5726430" y="3500120"/>
            <a:ext cx="246634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>
                <a:solidFill>
                  <a:prstClr val="black"/>
                </a:solidFill>
              </a:rPr>
              <a:t>免得神的名和我们的教训被亵渎。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88365" y="385191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 smtClean="0">
                <a:sym typeface="+mn-ea"/>
              </a:rPr>
              <a:t>作奴仆的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827584" y="620688"/>
            <a:ext cx="7344816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6:3 </a:t>
            </a: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若有人教导的不同，不赞同健康的话，就是我们主耶稣基督的话，以及那合乎敬虔的教训，</a:t>
            </a:r>
          </a:p>
        </p:txBody>
      </p:sp>
      <p:sp>
        <p:nvSpPr>
          <p:cNvPr id="4" name="矩形 3"/>
          <p:cNvSpPr/>
          <p:nvPr/>
        </p:nvSpPr>
        <p:spPr>
          <a:xfrm>
            <a:off x="827405" y="1450340"/>
            <a:ext cx="7272655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6:4 </a:t>
            </a: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他是为高傲所蒙蔽，一无所知，却好问难，争辩言辞，由此就生出嫉妒、争竞、毁谤、恶意的猜疑，</a:t>
            </a:r>
          </a:p>
        </p:txBody>
      </p:sp>
      <p:sp>
        <p:nvSpPr>
          <p:cNvPr id="5" name="矩形 4"/>
          <p:cNvSpPr/>
          <p:nvPr/>
        </p:nvSpPr>
        <p:spPr>
          <a:xfrm>
            <a:off x="827405" y="2405380"/>
            <a:ext cx="7272655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6:5 </a:t>
            </a: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以及那败坏了心思，以敬虔为得利的门路，而失丧了真理之人无止境的争论。</a:t>
            </a:r>
          </a:p>
        </p:txBody>
      </p:sp>
      <p:sp>
        <p:nvSpPr>
          <p:cNvPr id="6" name="矩形 5"/>
          <p:cNvSpPr/>
          <p:nvPr/>
        </p:nvSpPr>
        <p:spPr>
          <a:xfrm>
            <a:off x="827708" y="3758947"/>
            <a:ext cx="14071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健康的话</a:t>
            </a:r>
          </a:p>
        </p:txBody>
      </p:sp>
      <p:sp>
        <p:nvSpPr>
          <p:cNvPr id="7" name="矩形 6"/>
          <p:cNvSpPr/>
          <p:nvPr/>
        </p:nvSpPr>
        <p:spPr>
          <a:xfrm>
            <a:off x="827326" y="4248016"/>
            <a:ext cx="232537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合乎敬虔的教训</a:t>
            </a:r>
          </a:p>
        </p:txBody>
      </p:sp>
      <p:sp>
        <p:nvSpPr>
          <p:cNvPr id="8" name="矩形 7"/>
          <p:cNvSpPr/>
          <p:nvPr/>
        </p:nvSpPr>
        <p:spPr>
          <a:xfrm>
            <a:off x="3636020" y="3758947"/>
            <a:ext cx="35496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为高傲所</a:t>
            </a:r>
            <a:r>
              <a:rPr lang="zh-CN" altLang="en-US" sz="2400" b="1" dirty="0" smtClean="0">
                <a:solidFill>
                  <a:prstClr val="black"/>
                </a:solidFill>
              </a:rPr>
              <a:t>蒙蔽，</a:t>
            </a:r>
            <a:r>
              <a:rPr lang="zh-CN" altLang="en-US" sz="2400" b="1" dirty="0" smtClean="0"/>
              <a:t>一无所知</a:t>
            </a:r>
          </a:p>
        </p:txBody>
      </p:sp>
      <p:sp>
        <p:nvSpPr>
          <p:cNvPr id="10" name="矩形 9"/>
          <p:cNvSpPr/>
          <p:nvPr/>
        </p:nvSpPr>
        <p:spPr>
          <a:xfrm>
            <a:off x="3636020" y="4248145"/>
            <a:ext cx="263144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好问难，争辩言辞</a:t>
            </a:r>
          </a:p>
        </p:txBody>
      </p:sp>
      <p:sp>
        <p:nvSpPr>
          <p:cNvPr id="11" name="矩形 10"/>
          <p:cNvSpPr/>
          <p:nvPr/>
        </p:nvSpPr>
        <p:spPr>
          <a:xfrm>
            <a:off x="7401525" y="3758947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猜疑</a:t>
            </a:r>
          </a:p>
        </p:txBody>
      </p:sp>
      <p:sp>
        <p:nvSpPr>
          <p:cNvPr id="12" name="矩形 11"/>
          <p:cNvSpPr/>
          <p:nvPr/>
        </p:nvSpPr>
        <p:spPr>
          <a:xfrm>
            <a:off x="7377395" y="4248398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争论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5165" y="324485"/>
            <a:ext cx="740537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6:6 然而敬虔又知足，便是大利了；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6:7 因为我们没有带什么到世界来，也不能带什么去；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6:8 只要有养生与遮身之物，就当以此为足。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6:9 但那些想要发财的人，就陷在试诱、网罗、和许多无知有害的私欲里，叫人沉溺在败坏和灭亡中。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6:10 因为贪财是万恶之根，有人贪恋钱财，就受迷惑，离弃了信仰，用许多苦痛把自己刺透了。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2975" y="265303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敬虔又知足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740025" y="2653030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知足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128770" y="2653030"/>
            <a:ext cx="28651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我们没有带什么到世界来，也不能带什么去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129405" y="3384550"/>
            <a:ext cx="222504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有养生与遮身之物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133590" y="2653030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原因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133590" y="3384550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标准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740025" y="4753610"/>
            <a:ext cx="17145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FF0000"/>
                </a:solidFill>
                <a:sym typeface="+mn-ea"/>
              </a:rPr>
              <a:t>想</a:t>
            </a:r>
            <a:r>
              <a:rPr lang="zh-CN" altLang="en-US" sz="2000" b="1">
                <a:sym typeface="+mn-ea"/>
              </a:rPr>
              <a:t>要发财的人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740025" y="4208145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不知足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740025" y="5264150"/>
            <a:ext cx="1715135" cy="706755"/>
          </a:xfrm>
          <a:prstGeom prst="rect">
            <a:avLst/>
          </a:prstGeom>
          <a:noFill/>
          <a:ln w="12700" cmpd="sng">
            <a:solidFill>
              <a:srgbClr val="C00000"/>
            </a:solidFill>
            <a:prstDash val="sysDot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指有强烈的欲望要发财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827270" y="4069715"/>
            <a:ext cx="326263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陷在试诱、网罗、和许多无知有害的私欲里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827270" y="4865370"/>
            <a:ext cx="24803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沉溺在败坏和灭亡中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827270" y="5328285"/>
            <a:ext cx="32632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受迷惑，离弃了信仰，用许多苦痛把自己刺透了。 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42975" y="3384550"/>
            <a:ext cx="11830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大利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15290" y="3943350"/>
            <a:ext cx="1986915" cy="224536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即得利的好途径。这里的利主要的是指今世的祝福</a:t>
            </a:r>
            <a:r>
              <a:rPr lang="en-US" altLang="zh-CN" sz="2000" b="1"/>
              <a:t>——</a:t>
            </a:r>
            <a:r>
              <a:rPr lang="zh-CN" altLang="en-US" sz="2000" b="1"/>
              <a:t>敬虔加上自足，和免除贪婪及今生忧虑的能力。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9" grpId="0"/>
      <p:bldP spid="10" grpId="0"/>
      <p:bldP spid="11" grpId="0" animBg="1"/>
      <p:bldP spid="13" grpId="0"/>
      <p:bldP spid="14" grpId="0"/>
      <p:bldP spid="15" grpId="0"/>
      <p:bldP spid="16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3105" y="373380"/>
            <a:ext cx="77177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6:11 但你这属神的人啊，要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逃避这些事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，竭力追求公义、敬虔、信、爱、忍耐、温柔。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3105" y="1663700"/>
            <a:ext cx="77177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6:20 提摩太啊，你要保守所托付你的，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避开世俗的空谈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，和那些冒称知识的反论；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3105" y="1203325"/>
            <a:ext cx="73964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6:12 你要为信仰打那美好的仗，持定永远的生命；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3105" y="274066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逃避或避开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94785" y="3396615"/>
            <a:ext cx="41148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公义、敬虔、信、爱、忍耐、温柔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994785" y="2740660"/>
            <a:ext cx="27152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竭力追求、保守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994785" y="4305300"/>
            <a:ext cx="31483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为信仰打那美好的仗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994785" y="4846955"/>
            <a:ext cx="3057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持定永远的生命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994785" y="5361305"/>
            <a:ext cx="44361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保守所托付你的（健康的教训）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13105" y="339661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这些事（消极的事）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13105" y="416306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世俗的空谈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13105" y="484695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冒称知识的反论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5630" y="170180"/>
            <a:ext cx="795274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6:17 你要嘱咐那些今世富足的人，不要心思高傲，也不要寄望于无定的钱财，只要寄望于那将百物丰富的供给我们享受的神；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6:18 又要嘱咐他们行善，在善事上富足，甘心分授，乐意与人同享，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6:19 为着将来，替自己积存美好的根基作宝藏，叫他们持定那真实的生命。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8650" y="293052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对富足之人的嘱咐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5630" y="349313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不要心思高傲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4004945"/>
            <a:ext cx="26314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不要寄望于无定的钱财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462020" y="4004945"/>
            <a:ext cx="479996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要寄望于那将百物丰富的供给我们享受的神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462020" y="486727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要行善，在善事上富足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57575" y="536321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甘心分授，乐意与人同享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462020" y="599630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持定那真实的生命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240270" y="4867275"/>
            <a:ext cx="1524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积存美好的根基作宝藏</a:t>
            </a:r>
          </a:p>
        </p:txBody>
      </p:sp>
      <p:sp>
        <p:nvSpPr>
          <p:cNvPr id="13" name="右大括号 12"/>
          <p:cNvSpPr/>
          <p:nvPr/>
        </p:nvSpPr>
        <p:spPr>
          <a:xfrm>
            <a:off x="6993890" y="5008880"/>
            <a:ext cx="141605" cy="58420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9" grpId="0"/>
      <p:bldP spid="10" grpId="0"/>
      <p:bldP spid="11" grpId="0"/>
      <p:bldP spid="12" grpId="0"/>
      <p:bldP spid="13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819</Words>
  <Application>Microsoft Office PowerPoint</Application>
  <PresentationFormat>全屏显示(4:3)</PresentationFormat>
  <Paragraphs>66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Sky123.Org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bide</cp:lastModifiedBy>
  <cp:revision>5</cp:revision>
  <dcterms:created xsi:type="dcterms:W3CDTF">2019-11-06T10:39:00Z</dcterms:created>
  <dcterms:modified xsi:type="dcterms:W3CDTF">2020-10-14T03:39:00Z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