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67" r:id="rId14"/>
    <p:sldId id="268" r:id="rId15"/>
    <p:sldId id="269" r:id="rId16"/>
    <p:sldId id="271" r:id="rId1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25048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提摩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太后书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仗已胜，终赛程，信仰守住冠冕存</a:t>
            </a:r>
            <a:endParaRPr lang="zh-CN" altLang="en-US" sz="3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4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5670" y="419100"/>
            <a:ext cx="67818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败落的结果——爱现今的世代，并行许多的恶事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15035" y="1019175"/>
            <a:ext cx="732155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4:10 因为底马爱了现今的世代，就离弃我往帖撒罗尼迦去了；革勒士往加拉太去，提多往挞马太去。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4:14 铜匠亚力山大多多的害我，主必照他所行的报应他。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4:15 你也要防备他，因为他极力抵挡我们的话。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15670" y="3083560"/>
            <a:ext cx="30441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底马爱了现今的世代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265295" y="3083560"/>
            <a:ext cx="21780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去帖撒罗尼迦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16305" y="3670300"/>
            <a:ext cx="2130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革勒士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16305" y="4273550"/>
            <a:ext cx="10287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提多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265295" y="4273550"/>
            <a:ext cx="19875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挞马太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265295" y="3670300"/>
            <a:ext cx="15995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去加拉太 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916305" y="4876800"/>
            <a:ext cx="15976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铜匠亚力山大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265295" y="4876800"/>
            <a:ext cx="159956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多多地加害使徒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252845" y="4876800"/>
            <a:ext cx="170624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极力抵挡我们的话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9925" y="2652395"/>
            <a:ext cx="431800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4:9 你要尽快的到我这里来；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9925" y="353695"/>
            <a:ext cx="760920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11 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独有路加同我在一起。你要接得马可，带他同来，因为他在服事上对我有用处。</a:t>
            </a:r>
          </a:p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4:12 我已经打发推基古往以弗所去。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9925" y="3112770"/>
            <a:ext cx="72294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4:13 我在特罗亚留于加布的那件外衣，你来的时候要带来，还有那些书卷，尤其是那些皮卷。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69925" y="161226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路加同我在一起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617595" y="161226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同我在一起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69925" y="213106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推基古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617595" y="2131060"/>
            <a:ext cx="36277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受打发去以弗所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69925" y="3942715"/>
            <a:ext cx="71056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4:15 你也要防备他，因为他极力抵挡我们的话。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69925" y="457644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提摩太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203450" y="457644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尽快来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617595" y="457644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接马可并与他同来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203450" y="519430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带外衣、书卷、皮卷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2203450" y="581152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防备铜匠亚历山大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0" grpId="0"/>
      <p:bldP spid="11" grpId="0"/>
      <p:bldP spid="12" grpId="0"/>
      <p:bldP spid="13" grpId="0"/>
      <p:bldP spid="5" grpId="0"/>
      <p:bldP spid="6" grpId="0"/>
      <p:bldP spid="7" grpId="0"/>
      <p:bldP spid="8" grpId="0"/>
      <p:bldP spid="9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框 14"/>
          <p:cNvSpPr txBox="1"/>
          <p:nvPr/>
        </p:nvSpPr>
        <p:spPr>
          <a:xfrm>
            <a:off x="690880" y="998220"/>
            <a:ext cx="7762240" cy="518917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提摩太与保罗非常亲密的是一。他与保罗同魂，甚至为基督的工作，甘愿冒着性命的危险。因着这个一，这个亲密的关系，保罗就能吩咐提摩太到他这里来。他也能打发推基古往以弗所去。然而，这不是组织。反之，这是照着在神配搭里的人中间的属灵光景。在神的配搭里，领头的人能对你说多少，在于你与职事是一的程度。这不是组织的事，乃是合一程度的事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5645" y="337185"/>
            <a:ext cx="772985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4:16 我初次申诉的时候，没有人在旁支持我，众人都离弃我；但愿这罪不归与他们。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4:17 惟有主与我站在一起，加给我能力，使福音借着我传得完全，叫一切的外邦人都可听见；我也从狮子口里被救出来。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4:18 主必救我脱离各样凶恶的事，也必救我进入祂属天的国。愿荣耀归与祂，直到永永远远。阿们。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4375" y="3947160"/>
            <a:ext cx="773112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即他们父的国，（太十三43，）我父的国，（太二六29，）基督和神的国，（弗五5，）以及我们主和救主耶稣基督永远的国。（彼后一11。）这国是给得胜圣徒的赏赐，等于8节公义的冠冕，作信徒奔跑属天赛程的激励。（见太五3注4，来十二28注1。）使徒保罗在这里和8节所说的，证明他也是受到这赏赐的激励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15645" y="3026410"/>
            <a:ext cx="2398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主的同在和加力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5645" y="3486785"/>
            <a:ext cx="33458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进入主属天的国的激励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1685" y="3234690"/>
            <a:ext cx="7577455" cy="33381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使徒为什么让这样亲密的人生病，而没有为他得医治祷告？他为什么不施行他医病的恩赐，治好提摩太的胃病，反倒教导他用自然的方法得医治？这两个问题的答案乃是：使徒及其同工们在这段受苦的时期，是在里面生命的管治之下，不是在外面恩赐的能力之下。前者属于生命的恩典，后者属于神奇能力的恩赐。在召会败落中，并在为召会受苦时，能力的恩赐不像生命里的恩典那样需要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83590" y="279400"/>
            <a:ext cx="757682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4:19 问百基拉、亚居拉、和阿尼色弗一家的人安。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4:20 以拉都在哥林多住下了。特罗非摩病了，我就留他在米利都。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4:21 你要赶紧在冬天以前来。友布罗、布田、利奴、革老底亚和众弟兄，都问你安。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4:22 愿主与你的灵同在。愿恩典与你同在。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81685" y="2672080"/>
            <a:ext cx="70681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特罗非摩病了，我就留他在米利都。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3600" y="509905"/>
            <a:ext cx="68237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4:22 愿主与你的灵同在。愿恩典与你同在。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6925" y="1061720"/>
            <a:ext cx="7549515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保罗用他写提摩太后书的两个主要元素作总结：刚强的灵和神的恩典。提摩太后书这卷教导如何对抗召会堕落的书，有力的强调我们的灵。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本书一开始就强调能力、爱、并清明自守的灵已经赐给我们，借此我们能将神的恩赐，如火挑旺起来，并且按神的能力以及主分赐生命的恩典，与福音同受苦难。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到了结语，本书强调主与我们的灵同在，且以此祝福我们，使我们享受祂作恩典，以站住抵挡召会败落中那下坡的流，并借着祂内住的灵和装备的话，完成神的经纶。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1230" y="697865"/>
            <a:ext cx="724217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我们要照使徒的嘱咐而行，作召会败落的预防者，尽自己的职事。效法保罗，打美好的仗，跑当跑的赛程，守住当守的信仰，以从主得公义的冠冕为奖赏。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51230" y="2313940"/>
            <a:ext cx="724217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在召会的败落更为恶化之时，会有许多人</a:t>
            </a:r>
            <a:r>
              <a:rPr lang="zh-CN" altLang="en-US" sz="2400" b="1"/>
              <a:t>爱现今的世代，并行许多的恶事。但有</a:t>
            </a:r>
            <a:r>
              <a:rPr lang="zh-CN" altLang="en-US" sz="2400" b="1">
                <a:sym typeface="+mn-ea"/>
              </a:rPr>
              <a:t>主的同在和加力，并有进入主属天的国的激励，我们能与职事是一。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51230" y="3926840"/>
            <a:ext cx="724217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我们要经历主与我们的灵同在和祝福，使我们享受祂作恩典，以站住抵挡召会败落中那下坡的流，并借着祂内住的灵和装备的话，完成神的经纶。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4865" y="805180"/>
            <a:ext cx="7379970" cy="19575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4:2 务要传道；无论得时不得时，都要预备好，用全般的恒忍和教训，叫人知罪自责，谴责人，劝勉人。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24865" y="2620137"/>
            <a:ext cx="7379970" cy="3250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/>
              <a:t>4:7 那美好的仗我已经打过了，当跑的赛程我已经跑尽了，当守的信仰我已经守住了； 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/>
              <a:t>4:8 从此以后，有公义的冠冕为我存留，就是主，那公义的审判者，在那日要赏赐我的；不但赏赐我，也赏赐凡爱祂显现的人。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43964" y="1465580"/>
            <a:ext cx="7305675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/>
              <a:t>对预防者的鼓励</a:t>
            </a:r>
            <a:r>
              <a:rPr lang="en-US" altLang="zh-CN" sz="2800" b="1" dirty="0"/>
              <a:t>——</a:t>
            </a:r>
            <a:r>
              <a:rPr lang="zh-CN" altLang="en-US" sz="2800" b="1" dirty="0"/>
              <a:t>要来的奖赏　四1～8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43965" y="2298700"/>
            <a:ext cx="6791960" cy="9541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/>
              <a:t>败落的结果</a:t>
            </a:r>
            <a:r>
              <a:rPr lang="en-US" altLang="zh-CN" sz="2800" b="1" dirty="0"/>
              <a:t>——</a:t>
            </a:r>
            <a:r>
              <a:rPr lang="zh-CN" altLang="en-US" sz="2800" b="1" dirty="0"/>
              <a:t>爱现今的世代，并行许多的恶事　</a:t>
            </a:r>
            <a:r>
              <a:rPr lang="zh-CN" altLang="en-US" sz="2800" b="1" dirty="0" smtClean="0"/>
              <a:t>四</a:t>
            </a:r>
            <a:r>
              <a:rPr lang="zh-CN" altLang="en-US" sz="2800" b="1" dirty="0"/>
              <a:t>9～18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43965" y="3783203"/>
            <a:ext cx="275209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/>
              <a:t>结语　四19～22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3430" y="480060"/>
            <a:ext cx="759777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 我在神并那将要审判活人死人的基督耶稣面前，凭着祂的显现和祂的国度，郑重的嘱咐你。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2795" y="1529080"/>
            <a:ext cx="759777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神已将一切审判的事全交与基督，因为祂是人。祂是公义的审判者，要在祂第二次显现时，在祂荣耀的宝座上审判活人，并要在千年国后，在白色的大宝座上审判死人。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73430" y="3465195"/>
            <a:ext cx="759777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话证明保罗的生活、工作是以主的显现和祂的国度为鼓励、为目标。主的显现是为着审判，要报应我们各人，主的国度是为着祂与得胜者一同作王。使徒不仅自己以这二者为鼓励、为目标，也凭这二者嘱咐他所带领的提摩太，要忠信尽他话语的职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4390" y="1015365"/>
            <a:ext cx="738759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 务要传道；无论得时不得时，都要预备好，用全般的恒忍和教训，叫人知罪自责，谴责人，劝勉人。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4:5 你却要凡事谨慎自守，忍受苦难，作传福音者的工作，尽你的职事。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5660" y="2337435"/>
            <a:ext cx="738695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所传的道，包括提摩太从保罗和旧约所学习的。这证明1～2节是三14～17的继续。在照管地方召会的事上，特别在召会败落的时期，真理之话的传扬是非常重要的。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35660" y="3523615"/>
            <a:ext cx="738695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全般，也形容教训，指多方面、多方向的教训。要完成这样的教训，需要恒忍。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35660" y="4893945"/>
            <a:ext cx="7386320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即话语的职事，将基督一切的丰富（弗三8）供应给罪人和信徒，以建造基督的身体。在面对3～4节所预言败落的趋势时，这样的职事是极其需要的。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35660" y="4364355"/>
            <a:ext cx="7259955" cy="4298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尽你的职事，即充盈你职事的完满度量。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35660" y="415290"/>
            <a:ext cx="69024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保罗的嘱咐：鼓励提摩太作预防者，尽自己的职事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9315" y="988695"/>
            <a:ext cx="74053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4:3 因为时候要到，那时人必容不下健康的教训，反而耳朵发痒，随着自己的情欲，给自己堆积起教师来；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4:4 并且转耳离弃真理，偏向虚构无稽之事。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298065" y="3707130"/>
            <a:ext cx="61029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发痒且转离的耳朵，是召会更为败落的主因。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720975" y="2330450"/>
            <a:ext cx="44424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指召会的败落更为恶化之时。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9315" y="233045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【时候要到】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69315" y="307149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容不下健康的教训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69315" y="370713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耳朵发痒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69315" y="435229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堆积教师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69315" y="4996815"/>
            <a:ext cx="4161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离弃真理，偏向虚构无稽之事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69315" y="384810"/>
            <a:ext cx="354266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败落更为恶化之时的情景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4710" y="366395"/>
            <a:ext cx="21799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保罗——榜样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54710" y="968375"/>
            <a:ext cx="744093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4:6 我现在被浇奠，我离世的时候到了。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4:7 那美好的仗我已经打过了，当跑的赛程我已经跑尽了，当守的信仰我已经守住了。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55345" y="2128520"/>
            <a:ext cx="752856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指作奠祭。被浇奠就是流血。现在被浇奠，指明这过程已经开始。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55345" y="2735580"/>
            <a:ext cx="7440295" cy="34766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即殉道，离世与主同在。保罗两次在罗马坐监。第一次约在主后六十二至六十四年，是由于犹太人的控告。（徒二八17～20。）在那段期间，他写了歌罗西书、以弗所书、腓立比书和腓利门书。他获释（就是他在腓一25，二24，门22所期待的）以后，必定访问了以弗所和马其顿，（提前一3，）在那里他也许写了提摩太前书。然后他访问了革哩底、（多一5、）尼哥波立，（多三12，）在那里写了提多书；又访问了特罗亚、米利都，（13，20，）也许在那里写了希伯来书。他第二次坐监约在主后六十七年，是由于该撒尼罗突然的逼迫。正当他期待即将为他的主人殉道时，他写了提摩太后书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0720" y="517525"/>
            <a:ext cx="77495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4:7 那美好的仗我已经打过了，当跑的赛程我已经跑尽了，当守的信仰我已经守住了。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81355" y="1377315"/>
            <a:ext cx="7748270" cy="1783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那美好的仗我已经打过了，</a:t>
            </a:r>
            <a:r>
              <a:rPr lang="zh-CN" altLang="en-US" sz="2000" b="1"/>
              <a:t>直译，那美好的争斗我已经争得了。正确的基督徒生活是三重的：为着神国的利益，打那美好的仗，抵挡撒但及其黑暗的国度；（提前六12；）为着照神永远的定旨完成神的经纶，奔跑赛程；（来十二1；）为着在神的经纶里有分于神圣的丰富，守住信仰。（提前三9。）在此，保罗为我们立了合式的榜样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80720" y="3194050"/>
            <a:ext cx="7748905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当跑的赛程我已经跑尽了，</a:t>
            </a:r>
            <a:r>
              <a:rPr lang="zh-CN" altLang="en-US" sz="2000" b="1"/>
              <a:t>直译，那路程我已经跑尽了。保罗被主得着后，就开始奔跑属天的赛程，并且不停的奔跑，为要跑完这赛程。现今他终于得胜的宣告说，当跑的赛程他已经跑尽了。为此，他要从主得着赏赐，就是公义的冠冕。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81355" y="4702810"/>
            <a:ext cx="774890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当守的信仰他已经守住了。这就是说，他守住神新约的经纶。守住信仰，就是守住整个神新约的经纶，就是关于基督是神的具体化身也是神的奥秘，以及召会是基督的身体也是基督的奥秘等这些信仰。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08330" y="290195"/>
            <a:ext cx="21615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赏赐——鼓励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08330" y="750570"/>
            <a:ext cx="787590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4:8 从此以后，有公义的冠冕为我存留，就是主，那公义的审判者，在那日要赏赐我的；不但赏赐我，也赏赐凡爱祂显现的人。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08330" y="1949450"/>
            <a:ext cx="7875905" cy="2526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冠冕象征荣耀，是在主的救恩之外，当作奖赏赐给奔跑赛程的得胜者。这奖赏乃是本于公义并借着行为，不像救恩是本于恩并借着信。这样的奖赏要赏赐给信徒，不是照着主的恩典，乃是照着主的公义；因此是公义的冠冕。这冠冕的赏赐者，乃是主这公义的审判者。保罗确信这样的奖赏已经为他存留，到主第二次显现的那日要赏赐给他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08330" y="4476115"/>
            <a:ext cx="7875905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保罗说，这样的赏赐要赐给凡爱主显现的人。主的显现，主的回来，乃是我们的警告、鼓励和激励。我们应当爱主的显现，并以热切的期待和喜乐盼望这事。凭着主的显现，使徒嘱咐提摩太要尽他的职事。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2616</Words>
  <Application>Microsoft Office PowerPoint</Application>
  <PresentationFormat>全屏显示(4:3)</PresentationFormat>
  <Paragraphs>89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仿宋</vt:lpstr>
      <vt:lpstr>华文楷体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5</cp:revision>
  <dcterms:created xsi:type="dcterms:W3CDTF">2020-03-22T01:33:00Z</dcterms:created>
  <dcterms:modified xsi:type="dcterms:W3CDTF">2020-10-14T04:33:53Z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