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62" r:id="rId3"/>
    <p:sldId id="261" r:id="rId4"/>
    <p:sldId id="279" r:id="rId5"/>
    <p:sldId id="280" r:id="rId6"/>
    <p:sldId id="256" r:id="rId7"/>
    <p:sldId id="257" r:id="rId8"/>
    <p:sldId id="258" r:id="rId9"/>
    <p:sldId id="263" r:id="rId10"/>
    <p:sldId id="278" r:id="rId11"/>
    <p:sldId id="264" r:id="rId12"/>
    <p:sldId id="259" r:id="rId13"/>
    <p:sldId id="265" r:id="rId14"/>
    <p:sldId id="266" r:id="rId15"/>
    <p:sldId id="267" r:id="rId16"/>
    <p:sldId id="268" r:id="rId17"/>
    <p:sldId id="274" r:id="rId18"/>
    <p:sldId id="275" r:id="rId19"/>
    <p:sldId id="276" r:id="rId20"/>
    <p:sldId id="277" r:id="rId2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94467" y="1820799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提多书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鸟瞰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73100" y="573532"/>
            <a:ext cx="7797165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/>
            </a:lvl1pPr>
          </a:lstStyle>
          <a:p>
            <a:r>
              <a:rPr lang="zh-CN" altLang="en-US" dirty="0"/>
              <a:t>这就是二13所启示那有福的盼望，包括完满儿子名分之荣耀的自由，我们身体的得赎，在末后的时期要显现的救恩，以及对那存留在诸天之上，不能朽坏、不能玷污、不能衰残之基业活的盼望。这就是提前四8所题及，在千年国和新天新地里，永远生命之完满、属灵、神圣、属天的福分和享受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3956" y="3834511"/>
            <a:ext cx="7797165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800"/>
            </a:lvl1pPr>
          </a:lstStyle>
          <a:p>
            <a:r>
              <a:rPr lang="zh-CN" altLang="en-US" dirty="0"/>
              <a:t>保罗承当他使徒的职分，并完成他使徒的职事，不是基于今生的利益，也不是以律法的特权为条件，乃是基于这盼望的条件，指明他为着使徒的职分，倚赖并信靠神的生命连同这生命一切的盼望，就是神在永远里所应许，并借着福音所带给我们的。</a:t>
            </a:r>
          </a:p>
        </p:txBody>
      </p:sp>
    </p:spTree>
    <p:extLst>
      <p:ext uri="{BB962C8B-B14F-4D97-AF65-F5344CB8AC3E}">
        <p14:creationId xmlns:p14="http://schemas.microsoft.com/office/powerpoint/2010/main" val="2578096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64387" y="674624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ym typeface="+mn-ea"/>
              </a:rPr>
              <a:t>神选民的信仰</a:t>
            </a:r>
            <a:endParaRPr lang="zh-CN" altLang="en-US" sz="28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5368290" y="674624"/>
            <a:ext cx="3001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ym typeface="+mn-ea"/>
              </a:rPr>
              <a:t>合乎敬虔之真理的知识</a:t>
            </a:r>
            <a:endParaRPr lang="zh-CN" altLang="en-US" sz="28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2862072" y="2438273"/>
            <a:ext cx="2862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永远生命的盼望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63040" y="3225800"/>
            <a:ext cx="6498844" cy="224676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/>
              <a:t>本书完全是讲召会中秩序的维持。为着这个，神选民的信仰、合乎敬虔的真理、以及永远的生命，乃是不可少的。因此，在开头的话语里，就把这三件东西摆出来。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32028" y="150431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神选民的信仰</a:t>
            </a:r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732028" y="2105660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合乎敬虔之真理的知识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732028" y="273939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永远生命的盼望</a:t>
            </a:r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732028" y="101917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救主神的命令</a:t>
            </a:r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4724908" y="1407160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神的奴仆耶稣基督使徒</a:t>
            </a:r>
            <a:endParaRPr lang="zh-CN" altLang="en-US" sz="24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4724908" y="210693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耶稣基督的使徒</a:t>
            </a:r>
            <a:endParaRPr lang="zh-CN" altLang="en-US" sz="2400" b="1" dirty="0"/>
          </a:p>
        </p:txBody>
      </p:sp>
      <p:sp>
        <p:nvSpPr>
          <p:cNvPr id="9" name="右大括号 8"/>
          <p:cNvSpPr/>
          <p:nvPr/>
        </p:nvSpPr>
        <p:spPr>
          <a:xfrm>
            <a:off x="3970020" y="1101725"/>
            <a:ext cx="510540" cy="209933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042416" y="4025265"/>
            <a:ext cx="736092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命令是在神一边，为神说话，并为神向我们有所要求。信仰是在我们一边，响应神的要求，并接受祂的生命；这是宣告我们无法履行神的要求，但神已经为我们作成一切，我们就接受祂所作成的。神所应许的生命，就是我们从祂所接受的，使祂的要求得以完成。保罗乃是这样作了使徒，以实施神新约的经纶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2655" y="533400"/>
            <a:ext cx="751967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1:4 写信给照着共同的信仰，作我真孩子的提多：愿恩典与平安，从父神和我们的救主基督耶稣归与你。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2655" y="1939290"/>
            <a:ext cx="7519670" cy="1815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/>
              <a:t>提多和提摩太一样，作保罗的真孩子，不是凭天然的出生，乃是凭信。他在信的范围和元素里，在属灵上作保罗的孩子。多一</a:t>
            </a:r>
            <a:r>
              <a:rPr lang="en-US" altLang="zh-CN" sz="2800" dirty="0"/>
              <a:t>4</a:t>
            </a:r>
            <a:r>
              <a:rPr lang="zh-CN" altLang="en-US" sz="2800" dirty="0"/>
              <a:t>共同的信仰，即所有信徒所共有的信仰。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2990" y="582168"/>
            <a:ext cx="316153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建立召会中的权柄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2990" y="1521460"/>
            <a:ext cx="732205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1:5 我从前留你在革哩底，是要你将我所未办完的事办理妥当，又照我所吩咐你的，在各城设立长老。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62990" y="2873375"/>
            <a:ext cx="7523226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这里的各城，比较徒十四23的各召会，不仅指明地方召会行政的界限就是该召会所在的城，也指明一城只该有一个召会。一个地方召会的长老职任，应当包括该召会所在的全城。这样在一城里惟一的长老团，就保守基督身体惟一的一，不至受破坏。一城只该有一个召会同一个长老团。毫无疑问，这实行在新约中有清楚的实例说明，（徒八1，十三1，罗十六1，林前一2，启一11，）这实行也是维持地方召会正确的秩序绝对必要的条件。因此，使徒所嘱咐提多办理妥当的事，头一件就是要在各城设立长老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8640" y="434594"/>
            <a:ext cx="8092439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1:6 若有人无可指责，只作一个妻子的丈夫，儿女是信主的，没有人告他们是放荡、或不服约束的，就可以设立。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1:7 因为监督是神的管家，必须无可指责，不任性，不暴躁，不醉酒滋事，不打人，不贪卑鄙的利益；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1:8 却乐意待客，喜爱良善，清明自守，义、圣、节制；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4895" y="2634996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只作一个妻子的丈夫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1064895" y="3161411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儿女是信主的</a:t>
            </a: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1064895" y="3753866"/>
            <a:ext cx="31229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不放荡、服约束，</a:t>
            </a:r>
          </a:p>
          <a:p>
            <a:pPr algn="l"/>
            <a:r>
              <a:rPr lang="zh-CN" altLang="en-US" sz="2400">
                <a:sym typeface="+mn-ea"/>
              </a:rPr>
              <a:t>不任性，不暴躁，</a:t>
            </a:r>
          </a:p>
          <a:p>
            <a:pPr algn="l"/>
            <a:r>
              <a:rPr lang="zh-CN" altLang="en-US" sz="2400">
                <a:sym typeface="+mn-ea"/>
              </a:rPr>
              <a:t>不醉酒滋事，不打人，</a:t>
            </a:r>
          </a:p>
          <a:p>
            <a:pPr algn="l"/>
            <a:r>
              <a:rPr lang="zh-CN" altLang="en-US" sz="2400">
                <a:sym typeface="+mn-ea"/>
              </a:rPr>
              <a:t>不贪卑鄙的利益； </a:t>
            </a:r>
            <a:endParaRPr lang="zh-CN" altLang="en-US" sz="2400"/>
          </a:p>
          <a:p>
            <a:pPr algn="l"/>
            <a:r>
              <a:rPr lang="zh-CN" altLang="en-US" sz="2400">
                <a:sym typeface="+mn-ea"/>
              </a:rPr>
              <a:t>乐意待客，</a:t>
            </a:r>
          </a:p>
          <a:p>
            <a:pPr algn="l"/>
            <a:r>
              <a:rPr lang="zh-CN" altLang="en-US" sz="2400">
                <a:sym typeface="+mn-ea"/>
              </a:rPr>
              <a:t>喜爱良善，</a:t>
            </a:r>
          </a:p>
          <a:p>
            <a:pPr algn="l"/>
            <a:r>
              <a:rPr lang="zh-CN" altLang="en-US" sz="2400">
                <a:sym typeface="+mn-ea"/>
              </a:rPr>
              <a:t>清明自守，</a:t>
            </a:r>
          </a:p>
          <a:p>
            <a:pPr algn="l"/>
            <a:r>
              <a:rPr lang="zh-CN" altLang="en-US" sz="2400">
                <a:sym typeface="+mn-ea"/>
              </a:rPr>
              <a:t>义、圣、节制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4587874" y="2634996"/>
            <a:ext cx="1794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婚姻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587875" y="3161411"/>
            <a:ext cx="1858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家庭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728210" y="4478528"/>
            <a:ext cx="4214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个人行事为人（对己，对人）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1345" y="692785"/>
            <a:ext cx="748919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1:9 坚守那按照使徒教训可信靠的话，好能用健康的教训劝勉人，又能使那些反对的人知罪自责。 </a:t>
            </a:r>
            <a:endParaRPr lang="zh-CN" altLang="en-US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1345" y="1601470"/>
            <a:ext cx="7811135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latin typeface="+mn-ea"/>
              </a:rPr>
              <a:t>长老是为着在地方召会中执行神的行政而设立的，使良好的秩序在召会中得以维持。要成就这事，长老必须坚守那按照使徒教训可信靠的话，使他们能制止说搅扰话的人，并平息纷乱的局面。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1344" y="2673985"/>
            <a:ext cx="7930007" cy="224676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000">
                <a:latin typeface="+mn-ea"/>
              </a:defRPr>
            </a:lvl1pPr>
          </a:lstStyle>
          <a:p>
            <a:r>
              <a:rPr lang="zh-CN" altLang="en-US" dirty="0"/>
              <a:t>指使徒的教训；这些教训至终成了新约。这指明：(一)众召会是按照使徒的教训建立的，也是凭着遵守使徒的教训存在的；(二)众召会的秩序，是凭着那按照使徒教训所教导可信靠的话，得以维持的。召会的混乱主要的是由于偏离使徒的教训。我们要对抗这事，就必须坚守众召会中，按照使徒教训所教导可信靠的话。在黑暗混乱的局面中，我们必须坚守新约里光照并规正的话，就是使徒的教训。要维持召会的秩序，除了长老职任以外，还需要有使徒按照神启示的话语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1345" y="5229352"/>
            <a:ext cx="7489825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/>
              <a:t>指在召会中按照使徒教训所教导，可信、可靠、真实的话。地方召会中的长老应当坚守这种健康的话，使他们能尽教导的职责。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30975" y="623519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话语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0945" y="397510"/>
            <a:ext cx="559371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对付犹太教和智慧派的影响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2416" y="961644"/>
            <a:ext cx="7616952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1:10 因为有许多人不服约束，说虚空的话，欺哄人，那些奉割礼的人更是这样， 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1:11 这些人的口必须堵住；他们为了卑鄙的利益，将不当教导的事教导人，就倾覆了人的全家。 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1:12 有革哩底人中间的一位，就是他们自己的申言者，曾说，革哩底人常是说谎的，乃是恶兽，又馋又懒。</a:t>
            </a:r>
          </a:p>
          <a:p>
            <a:r>
              <a:rPr lang="zh-CN" altLang="en-US" sz="2000" dirty="0">
                <a:latin typeface="仿宋" panose="02010609060101010101" pitchFamily="49" charset="-122"/>
                <a:ea typeface="仿宋" panose="02010609060101010101" pitchFamily="49" charset="-122"/>
              </a:rPr>
              <a:t>1:13 这个见证是真的；为这缘故，你要严厉的责备他们，使他们在信仰上健康。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11580" y="358076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许多人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25675" y="3580765"/>
            <a:ext cx="1325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奉割礼的人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11580" y="4108450"/>
            <a:ext cx="66567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说虚空的话，欺哄人，为了卑鄙的利益，将不当教导的事教导人，就倾覆了人的全家。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875155" y="4930775"/>
            <a:ext cx="64027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革哩底人中间的一位。曾说，革哩底人常是说谎的，乃是恶兽，又馋又懒。 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228725" y="493077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/>
              <a:t>例子：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097405" y="5861685"/>
            <a:ext cx="618045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这些人的口必须堵住；要严厉的责备他们，使他们在信仰上健康。  </a:t>
            </a:r>
            <a:endParaRPr lang="zh-CN" altLang="en-US"/>
          </a:p>
          <a:p>
            <a:pPr algn="l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228725" y="586168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/>
              <a:t>对付：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205" y="340995"/>
            <a:ext cx="7430770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1:14 不注意犹太人虚构无稽之事，和转离真理之人的诫命。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1:15 对洁净的人，凡物都洁净；但对污秽不信的人，什么都不洁净，反而连他们的心思和良心，也都污秽了。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1:16 他们自称认识神，却在行为上否认祂，本是可憎恶的、悖逆的，在各样善事上是不蒙称许的。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5205" y="1955800"/>
            <a:ext cx="735647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/>
              <a:t>犹太人虚构无稽之事，指涉及谣言、传闻、真实或虚假的故事、以及虚构之事等的话语、言论和谈话，可能包括犹太人的神奇事迹、拉比的传说。这也许是产生智慧派神话的种子。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5205" y="3134995"/>
            <a:ext cx="73564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转离真理之人的诫命，</a:t>
            </a:r>
            <a:r>
              <a:rPr lang="zh-CN" altLang="en-US"/>
              <a:t>照下节看，这些异端者的诫命，必是关乎禁戒吃肉，以及禁止使用其它神所命定给人使用之物的教训。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99920" y="418147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不注意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31240" y="4181475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/>
              <a:t>对付：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05205" y="4768215"/>
            <a:ext cx="743077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坚守那按照使徒教训可信靠的话，好能用健康的教训劝勉人，又能使那些反对的人知罪自责。 </a:t>
            </a:r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0440" y="1471930"/>
            <a:ext cx="7282180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我们的负担不是要抵挡肤浅、假冒为善和迷信，乃是要供应基督与召会，以完成神的经纶。我们的父神确实有永远的定旨要完成，但撒但却带着许多打岔和虚假进来。我们的负担必须是将包罗万有的基督，以及作基督身体的召会，供应给爱神并寻求基督的人。我们需要帮助所有追求主的人完全认识真理。我们需要吹号，使寻求主耶稣的人来在一起作基督活的身体，以完成神的定旨，并催促主来。关于这点，我们众人必须不顾一切，并使自己专心祷告。一面，我们喜欢与别人维持和睦的光景。另一面，为着神定旨的缘故，我们必须站立得稳，以完全认识神的真理，并且打美好的仗，抵挡邪恶的黑暗权势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9180" y="1183640"/>
            <a:ext cx="691134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著者： 使徒保罗。</a:t>
            </a:r>
          </a:p>
          <a:p>
            <a:r>
              <a:rPr lang="zh-CN" altLang="en-US" sz="2400" b="1" dirty="0"/>
              <a:t>著时： 约在主后六十五年，保罗第一次被囚</a:t>
            </a:r>
            <a:r>
              <a:rPr lang="zh-CN" altLang="en-US" sz="2400" b="1" dirty="0" smtClean="0"/>
              <a:t>罗马</a:t>
            </a:r>
            <a:r>
              <a:rPr lang="en-US" altLang="zh-CN" sz="2400" b="1" dirty="0" smtClean="0"/>
              <a:t/>
            </a:r>
            <a:br>
              <a:rPr lang="en-US" altLang="zh-CN" sz="2400" b="1" dirty="0" smtClean="0"/>
            </a:br>
            <a:r>
              <a:rPr lang="zh-CN" altLang="en-US" sz="2400" b="1" dirty="0" smtClean="0"/>
              <a:t>               获释</a:t>
            </a:r>
            <a:r>
              <a:rPr lang="zh-CN" altLang="en-US" sz="2400" b="1" dirty="0"/>
              <a:t>后，经过革哩底，到了尼哥波立时。</a:t>
            </a:r>
          </a:p>
          <a:p>
            <a:r>
              <a:rPr lang="zh-CN" altLang="en-US" sz="2400" b="1" dirty="0"/>
              <a:t>著地： 尼哥波立。</a:t>
            </a:r>
          </a:p>
          <a:p>
            <a:r>
              <a:rPr lang="zh-CN" altLang="en-US" sz="2400" b="1" dirty="0"/>
              <a:t>受者： 提多。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59180" y="3789045"/>
            <a:ext cx="7026275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保罗第一次被囚于罗马时，众召会受试验。在这段试验的期间，证明有些召会不是这么有秩序。因此，保罗获释出狱以后，访问几个地方，包括以弗所城和革哩底岛。保罗晓得众召会的情况，就有负担写信给提多，告诉他如何维持地方召会正确的秩序。这是本书写作的背景和原因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9180" y="3375025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背景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2376" y="860679"/>
            <a:ext cx="7818119" cy="50783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我们要效法保罗，凭救主神的命令、神选民的信仰、合乎敬虔之真理的知识和永远生命的盼望，而作基督的使徒。</a:t>
            </a:r>
            <a:endParaRPr lang="en-US" altLang="zh-CN" sz="2400" b="1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要维持召会的秩序，首先要建立召会中的权柄，也就是设立长老。只有在各方面都无可指责才能成为长老，尤其是要坚守使徒健康的教训。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我们要对付犹太教和智慧派之类的影响，必须站立得稳，以完全认识神的真理，并且打美好的仗，抵挡邪恶的黑暗权势。　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3780" y="525780"/>
            <a:ext cx="56775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主题：召会秩序的维持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3780" y="1271905"/>
            <a:ext cx="702754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壹  引言　一1～4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贰  建立召会中的权柄　一5～9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叁  对付犹太教和智慧派的影响　一10～16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肆  带各种年龄的圣徒过有秩序的生活　二1～8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伍  嘱咐奴仆在奴役的社会制度中，要行得好　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二9～15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陆  嘱咐圣徒要与政权保持良好关系　三1～8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柒  对付分门结党的人　三9～11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捌  结语　三12～15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0900" y="666115"/>
            <a:ext cx="29159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建立召会中的权柄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933825" y="666115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在各城设立长老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33825" y="1482725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这些人的口必须堵住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33825" y="1943100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要严厉的责备他们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0900" y="1482725"/>
            <a:ext cx="28143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对付犹太教和智慧派的影响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0900" y="2773045"/>
            <a:ext cx="28143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带各种年龄的圣徒过有秩序的生活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33825" y="2773045"/>
            <a:ext cx="12458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老年人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808980" y="2773045"/>
            <a:ext cx="1598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老年妇人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933825" y="3244850"/>
            <a:ext cx="18783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年轻的妇人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801360" y="3244850"/>
            <a:ext cx="1412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青年人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50900" y="4159250"/>
            <a:ext cx="28143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嘱咐奴仆在奴役的社会制度中，要行得好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933825" y="4159250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要凡事服从自己的主人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33825" y="4598035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不可顶撞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933825" y="5102860"/>
            <a:ext cx="34105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不可私拿东西</a:t>
            </a:r>
          </a:p>
        </p:txBody>
      </p:sp>
    </p:spTree>
    <p:extLst>
      <p:ext uri="{BB962C8B-B14F-4D97-AF65-F5344CB8AC3E}">
        <p14:creationId xmlns:p14="http://schemas.microsoft.com/office/powerpoint/2010/main" val="325182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31240" y="1510030"/>
            <a:ext cx="7494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服从执政的、掌权的，顺从他们，预备行各样的善事。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1240" y="2163445"/>
            <a:ext cx="72421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不要毁谤人，不要争竞，乃要谦让宜人，向众人显出十分的温柔。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1240" y="4490085"/>
            <a:ext cx="8655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远避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31240" y="5110480"/>
            <a:ext cx="64496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分门结党的人，警戒过一两次，就要拒绝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31240" y="3907155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对付分门结党的人</a:t>
            </a:r>
            <a:endParaRPr lang="zh-CN" altLang="en-US" sz="2400" b="1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1240" y="607060"/>
            <a:ext cx="4450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嘱咐圣徒要与政权保持良好关系</a:t>
            </a:r>
          </a:p>
        </p:txBody>
      </p:sp>
    </p:spTree>
    <p:extLst>
      <p:ext uri="{BB962C8B-B14F-4D97-AF65-F5344CB8AC3E}">
        <p14:creationId xmlns:p14="http://schemas.microsoft.com/office/powerpoint/2010/main" val="25062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94467" y="1820799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提多书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在各城，设长老，坚守使徒的教导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9358" y="1445260"/>
            <a:ext cx="6977634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1:7 因为监督是神的管家，必须无可指责，不任性，不暴躁，不醉酒滋事，不打人，不贪卑鄙的利益； </a:t>
            </a:r>
          </a:p>
          <a:p>
            <a:r>
              <a:rPr lang="zh-CN" altLang="en-US" sz="2800" b="1"/>
              <a:t>1:8 却乐意待客，喜爱良善，清明自守，义、圣、节制； </a:t>
            </a:r>
          </a:p>
          <a:p>
            <a:r>
              <a:rPr lang="zh-CN" altLang="en-US" sz="2800" b="1"/>
              <a:t>1:9 坚守那按照使徒教训可信靠的话，好能用健康的教训劝勉人，又能使那些反对的人知罪自责。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5640" y="525399"/>
            <a:ext cx="756920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1:1 照着神选民的信仰，与合乎敬虔之真理的知识， </a:t>
            </a:r>
          </a:p>
          <a:p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5640" y="1866900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神选民的信仰</a:t>
            </a:r>
            <a:endParaRPr lang="zh-CN" altLang="en-US"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5640" y="3658362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</a:lstStyle>
          <a:p>
            <a:r>
              <a:rPr lang="zh-CN" altLang="en-US" dirty="0">
                <a:sym typeface="+mn-ea"/>
              </a:rPr>
              <a:t>合乎敬虔</a:t>
            </a:r>
            <a:r>
              <a:rPr lang="zh-CN" altLang="en-US" dirty="0" smtClean="0">
                <a:sym typeface="+mn-ea"/>
              </a:rPr>
              <a:t>之</a:t>
            </a:r>
            <a:endParaRPr lang="en-US" altLang="zh-CN" dirty="0" smtClean="0">
              <a:sym typeface="+mn-ea"/>
            </a:endParaRPr>
          </a:p>
          <a:p>
            <a:r>
              <a:rPr lang="zh-CN" altLang="en-US" dirty="0" smtClean="0">
                <a:sym typeface="+mn-ea"/>
              </a:rPr>
              <a:t>真理</a:t>
            </a:r>
            <a:r>
              <a:rPr lang="zh-CN" altLang="en-US" dirty="0">
                <a:sym typeface="+mn-ea"/>
              </a:rPr>
              <a:t>的知识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2783840" y="3576066"/>
            <a:ext cx="546100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真理的知识就是对真理的透彻领略，对我们借信所领受一切属灵、神圣事物的实际，一种完全的承认并珍赏。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783205" y="1866900"/>
            <a:ext cx="5461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信仰乃是接受神为我们所计划的一切、神为我们所作成的一切、以及神所赐给我们的一切。</a:t>
            </a:r>
            <a:endParaRPr lang="zh-CN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7380" y="297815"/>
            <a:ext cx="7797165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1:2 根据永远生命的盼望，（就是那不能说谎的神，在历世之前所应许，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1:3 到了适当的时期，借着那按我们救主神的命令所托付我传扬的福音，将祂的话显明出来的，）作神的奴仆、并耶稣基督使徒的保罗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28014" y="2746756"/>
            <a:ext cx="2883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永远生命的盼望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27380" y="3400044"/>
            <a:ext cx="7797800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/>
              <a:t>以永远的生命为根基、为条件，以永远生命的盼望为依据。永远的生命，神非受造的生命，不但今天给我们有分并享受，将来也要给我们完全承受，直到永远。我们今天对永远生命的经历，使我们将来够资格承受这永远的生命。今天对这生命的享受是预尝，在来世和永远对这生命的承受是全享，这承受就是永远生命的盼望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2461</Words>
  <Application>Microsoft Office PowerPoint</Application>
  <PresentationFormat>全屏显示(4:3)</PresentationFormat>
  <Paragraphs>117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方正姚体</vt:lpstr>
      <vt:lpstr>仿宋</vt:lpstr>
      <vt:lpstr>华文楷体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11</cp:revision>
  <dcterms:created xsi:type="dcterms:W3CDTF">2020-03-20T06:42:00Z</dcterms:created>
  <dcterms:modified xsi:type="dcterms:W3CDTF">2020-10-14T05:06:32Z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