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2.xml" ContentType="application/vnd.openxmlformats-officedocument.presentationml.tags+xml"/>
  <Override PartName="/ppt/notesSlides/notesSlide1.xml" ContentType="application/vnd.openxmlformats-officedocument.presentationml.notesSlid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9" r:id="rId4"/>
    <p:sldId id="261" r:id="rId5"/>
    <p:sldId id="263" r:id="rId6"/>
    <p:sldId id="264" r:id="rId7"/>
    <p:sldId id="265" r:id="rId8"/>
    <p:sldId id="266" r:id="rId9"/>
    <p:sldId id="260" r:id="rId10"/>
    <p:sldId id="262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DCDC"/>
    <a:srgbClr val="F0F0F0"/>
    <a:srgbClr val="E6E6E6"/>
    <a:srgbClr val="C8C8C8"/>
    <a:srgbClr val="FFFFFF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>
      <p:cViewPr varScale="1">
        <p:scale>
          <a:sx n="70" d="100"/>
          <a:sy n="70" d="100"/>
        </p:scale>
        <p:origin x="604" y="5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  <a:t>2020/10/14</a:t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  <a:t>‹#›</a:t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887030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242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8664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502412" y="2588281"/>
            <a:ext cx="8139178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502412" y="3566160"/>
            <a:ext cx="8139178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502448" y="952508"/>
            <a:ext cx="8139178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502412" y="2588281"/>
            <a:ext cx="8139178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02412" y="432000"/>
            <a:ext cx="8139178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502412" y="1296000"/>
            <a:ext cx="8139178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02448" y="3808730"/>
            <a:ext cx="8139178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502444" y="4511675"/>
            <a:ext cx="8139178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02412" y="432000"/>
            <a:ext cx="8139178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502448" y="1296000"/>
            <a:ext cx="396243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679158" y="1296000"/>
            <a:ext cx="396243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02412" y="432000"/>
            <a:ext cx="8139178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502448" y="1296000"/>
            <a:ext cx="396243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502444" y="1789043"/>
            <a:ext cx="39624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4676813" y="1296000"/>
            <a:ext cx="396243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76813" y="1789043"/>
            <a:ext cx="396243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502448" y="1296000"/>
            <a:ext cx="396243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4679194" y="1296000"/>
            <a:ext cx="396243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2020/10/14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7928351" y="952508"/>
            <a:ext cx="713238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502444" y="952500"/>
            <a:ext cx="7371076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502412" y="432000"/>
            <a:ext cx="8139178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502412" y="1296000"/>
            <a:ext cx="8139178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59807" y="6349833"/>
            <a:ext cx="2025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087000" y="6349833"/>
            <a:ext cx="297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6457950" y="6349833"/>
            <a:ext cx="2025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8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444077" y="1730234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腓利</a:t>
            </a:r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门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05158" y="4481435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心上人，奴仆身，主里接纳视同仁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40130" y="1466850"/>
            <a:ext cx="6980555" cy="28613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亲爱的弟兄、姊妹、（2、）所爱的并我们的同工、（1、）与我们一同当兵的、（2、）我的同工、（24、）与我一同坐监的（23）以及同伙，（17，）这些都是亲密的称呼，指明使徒论到他与在新人里众肢体的关系时，里面亲密的情操。</a:t>
            </a:r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51815" y="929005"/>
            <a:ext cx="7861935" cy="45218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1:17 所以，你若以我为同伙，就接纳他，如同接纳我一样。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1:18 他若亏负你，或欠你什么，这都归在我的账上；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1:19 我必偿还，这是我保罗亲笔写的。我并不用对你说，连你自己也是亏欠于我。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1:20 弟兄啊，是的，愿我在主里从你得着益处，愿你使我的心肠在基督里得舒畅。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1:21 我写信给你，深信你必顺从，知道你所要行的，甚至必过于我所说的。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1:22 同时，你还要给我预备住所，因为我盼望藉着你们的祷告，我可当作恩典赐给你们。 </a:t>
            </a:r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777875" y="299720"/>
            <a:ext cx="7588250" cy="60337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  <a:sym typeface="+mn-ea"/>
              </a:rPr>
              <a:t>基督身体所有的肢体，在神永远的生命和神圣的爱里都是平等的。在保罗那半野蛮的时代，基督的生命在信徒中间废除了牢固的奴隶制度。在基督徒的交通里，爱的情操既是这样有力且得胜，就自然忽视堕落人类中间邪恶的社会等次，也无需任何制度上的解放。因着神圣的出生，以及凭着神圣生命而有的生活，所有在基督里的信徒，在召会中都有平等的身分；召会乃是在基督里的新人，没有为奴和自主的区别。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  <a:sym typeface="+mn-ea"/>
              </a:rPr>
              <a:t>这是根据三个事实：</a:t>
            </a:r>
            <a:endParaRPr lang="zh-CN" altLang="en-US" sz="2400" b="1">
              <a:latin typeface="华文宋体" panose="02010600040101010101" charset="-122"/>
              <a:ea typeface="华文宋体" panose="02010600040101010101" charset="-122"/>
              <a:cs typeface="华文宋体" panose="02010600040101010101" charset="-122"/>
            </a:endParaRP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  <a:sym typeface="+mn-ea"/>
              </a:rPr>
              <a:t>(一)基督在十字架上的死已经废掉不同生活方式的规条，为着创造一个新人；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  <a:sym typeface="+mn-ea"/>
              </a:rPr>
              <a:t>(二)我们已经浸入基督，在祂里面成为一，不再有任何差异；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  <a:sym typeface="+mn-ea"/>
              </a:rPr>
              <a:t>(三)在新人里，基督是一切，又在一切之内。</a:t>
            </a:r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926590" y="2053590"/>
            <a:ext cx="30572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/>
              <a:t>腓利门一家的榜样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926590" y="2886710"/>
            <a:ext cx="41344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/>
              <a:t>在新人里平等美好的图画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05535" y="702945"/>
            <a:ext cx="677926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</a:rPr>
              <a:t>主题：在新人里信徒身分平等的例证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05535" y="1574165"/>
            <a:ext cx="6956425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/>
              <a:t>著者： 使徒保罗，和提摩太弟兄。</a:t>
            </a:r>
          </a:p>
          <a:p>
            <a:pPr>
              <a:lnSpc>
                <a:spcPct val="150000"/>
              </a:lnSpc>
            </a:pPr>
            <a:r>
              <a:rPr lang="zh-CN" altLang="en-US" sz="2400"/>
              <a:t>著时： 约在主后六十四年，保罗第一次被囚罗马</a:t>
            </a:r>
          </a:p>
          <a:p>
            <a:pPr>
              <a:lnSpc>
                <a:spcPct val="150000"/>
              </a:lnSpc>
            </a:pPr>
            <a:r>
              <a:rPr lang="zh-CN" altLang="en-US" sz="2400"/>
              <a:t>            将获释时。</a:t>
            </a:r>
          </a:p>
          <a:p>
            <a:pPr>
              <a:lnSpc>
                <a:spcPct val="150000"/>
              </a:lnSpc>
            </a:pPr>
            <a:r>
              <a:rPr lang="zh-CN" altLang="en-US" sz="2400"/>
              <a:t>著地： 罗马监狱。</a:t>
            </a:r>
          </a:p>
          <a:p>
            <a:pPr>
              <a:lnSpc>
                <a:spcPct val="150000"/>
              </a:lnSpc>
            </a:pPr>
            <a:r>
              <a:rPr lang="zh-CN" altLang="en-US" sz="2400"/>
              <a:t>受者： 腓利门、亚腓亚、亚基布、以及在他们家</a:t>
            </a:r>
          </a:p>
          <a:p>
            <a:pPr>
              <a:lnSpc>
                <a:spcPct val="150000"/>
              </a:lnSpc>
            </a:pPr>
            <a:r>
              <a:rPr lang="zh-CN" altLang="en-US" sz="2400"/>
              <a:t>            中的召会。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13105" y="3413125"/>
            <a:ext cx="7789545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1:16 不再是奴仆，乃是高过奴仆，是亲爱的弟兄，对我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     固然是如此，对你，不拘在肉身上，或在主里，岂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     不都更是这样。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12470" y="481965"/>
            <a:ext cx="7791450" cy="28613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1:5 因听见你对主耶稣，并对众圣徒的爱与信； 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1:6 愿你信的交通显出功效，使人充分认识你们里面为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    着基督的各样善事。 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1:7 因为弟兄啊，我因你的爱，大大喜乐，满受鼓励，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    因为众圣徒的心肠借着你得了舒畅。 </a:t>
            </a: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42315" y="1109980"/>
            <a:ext cx="7456170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1:1 基督耶稣的囚犯保罗，和弟兄提摩太，写信给所爱的并我们的同工腓利门， 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1:2 和姊妹亚腓亚，并与我们一同当兵的亚基布，以及在你家中的召会： 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1:3 愿恩典与平安，从神我们的父，并主耶稣基督归与你们。 </a:t>
            </a: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91515" y="381635"/>
            <a:ext cx="675449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1:4 我祷告的时候提到你，常常感谢我的神， 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1:5 因听见你对主耶稣，并对众圣徒的爱与信；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91515" y="1580515"/>
            <a:ext cx="7718425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华文宋体" panose="02010600040101010101" charset="-122"/>
                <a:ea typeface="华文宋体" panose="02010600040101010101" charset="-122"/>
              </a:rPr>
              <a:t>信徒的生活，开始先有信，然后由信产生爱。但这里先提爱，再提信，因为本书信所论关于信徒身分的平等，乃是一件爱的事，这爱是从信来的。在新人里，众肢体因信彼此相爱。他们的关系是出于爱、借着信的。使徒珍赏腓利门信的交通，并因他的爱得到鼓励，因此恳求他因这爱接纳欧尼西母。使徒把爱与信这两种美德提在一起；腓利门兼有这二者，不仅向着主，也向着众圣徒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18185" y="464820"/>
            <a:ext cx="756412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1:6 愿你信的交通显出功效，使人充分认识你们里面为着基督的各样善事。 </a:t>
            </a:r>
            <a:endParaRPr lang="zh-CN" altLang="en-US" sz="2400" b="1">
              <a:latin typeface="华文仿宋" panose="02010600040101010101" charset="-122"/>
              <a:ea typeface="华文仿宋" panose="02010600040101010101" charset="-122"/>
              <a:cs typeface="华文仿宋" panose="02010600040101010101" charset="-122"/>
            </a:endParaRP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1:7 因为弟兄啊，我因你的爱，大大喜乐，满受鼓励，因为众圣徒的心肠借着你得了舒畅。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18185" y="2534285"/>
            <a:ext cx="7600315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宋体" panose="02010600040101010101" charset="-122"/>
                <a:ea typeface="华文宋体" panose="02010600040101010101" charset="-122"/>
              </a:rPr>
              <a:t>直译，归于，向着。我们里面一切属灵、神圣的善事，都是归于基督，向着基督，为着基督的。使徒祷告，愿腓利门向着众圣徒之信的交通、往来、分享，在对我们信徒里面一切为着基督善事之充分认识、充分领悟的元素和范围里，能在他们里面显出功效，使他们承认、珍赏并体认信徒里面为着基督的各样属灵、神圣的善事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03885" y="2017395"/>
            <a:ext cx="17240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latin typeface="华文宋体" panose="02010600040101010101" charset="-122"/>
                <a:ea typeface="华文宋体" panose="02010600040101010101" charset="-122"/>
                <a:sym typeface="+mn-ea"/>
              </a:rPr>
              <a:t>【为着基督】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18185" y="4993640"/>
            <a:ext cx="760031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宋体" panose="02010600040101010101" charset="-122"/>
                <a:ea typeface="华文宋体" panose="02010600040101010101" charset="-122"/>
              </a:rPr>
              <a:t>引出使徒为着腓利门的信，能在众圣徒里面显出功效而祷告的原因。这是因为腓利门的爱，使众圣徒的心肠得了舒畅，因此叫使徒大大喜乐，满受鼓励。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03885" y="4349115"/>
            <a:ext cx="12172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latin typeface="华文宋体" panose="02010600040101010101" charset="-122"/>
                <a:ea typeface="华文宋体" panose="02010600040101010101" charset="-122"/>
                <a:sym typeface="+mn-ea"/>
              </a:rPr>
              <a:t>【因为】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42950" y="1043305"/>
            <a:ext cx="7658735" cy="45231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1:10 就是为我在捆锁中所生的孩子欧尼西母恳求你；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1:11 他从前对你没有益处，但如今对你我都有益处。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1:12 我现在打发他回你那里去，他乃是我心上的人。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1:13 我本有意将他留在身边，使他在我为福音所受的捆锁中，替你服事我。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1:14 但未得知你的意见，我就不愿作什么，好叫你的善行不像是出于勉强，乃是出于甘心。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1:15 因为他暂时离开你，或者是叫你可以永远完全得着他，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1:16 不再是奴仆，乃是高过奴仆，是亲爱的弟兄，对我固然是如此，对你，不拘在肉身上，或在主里，岂不都更是这样。 </a:t>
            </a: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01980" y="388620"/>
            <a:ext cx="7952105" cy="57734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我们可从书信的内容和歌罗西书的内容，了解本书的背景。腓利门是歌罗西，他借着使徒保罗的福音传扬悔改（19节），他也是当地召会的长老。欧尼西母，是腓利门所买来的奴仆，根据罗马律法，是没有人权的。他从主人那里逃走，犯了该死的罪</a:t>
            </a:r>
            <a:r>
              <a:rPr lang="zh-CN" altLang="en-US" sz="2400" b="1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  <a:sym typeface="+mn-ea"/>
              </a:rPr>
              <a:t>（欺诈了他的主人）</a:t>
            </a:r>
            <a:r>
              <a:rPr lang="zh-CN" altLang="en-US" sz="2400" b="1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。他</a:t>
            </a:r>
            <a:r>
              <a:rPr lang="zh-CN" altLang="en-US" sz="2400" b="1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  <a:sym typeface="+mn-ea"/>
              </a:rPr>
              <a:t>逃到罗马，那时保罗就在罗马被囚（9节）。我们未能知道使徒保罗是否在那时真正入了狱，还是仍可在自己租住的房子享有限度的自由。</a:t>
            </a:r>
            <a:r>
              <a:rPr lang="zh-CN" altLang="en-US" sz="2400" b="1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当他与使徒同在罗马监狱时，借着使徒得救了。过后的日子，相互间爱的联系建立了（12节），并且欧尼西母也成了使徒保罗一个得力的助手（13节）。但是他们两人都同意，欧尼西母应该回到腓利门身边，所以保罗写这封信给腓利门。在这个时候，保罗也写信给歌罗西的信徒。他指派推基古当信使，并且将欧尼西母带回歌罗西去（西四7～9）。</a:t>
            </a: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575945" y="443865"/>
            <a:ext cx="7991475" cy="57543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这封简短书信专一的目的，是要给我们看见，基督身体所有的肢体，在神永远的生命和神圣的爱里都是平等的。在保罗那半野蛮的时代，基督的生命在信徒中间废除了牢固的奴隶制度。在基督徒的交通里，爱的情操既是这样有力且得胜，就自然忽视堕落人类中间邪恶的社会等次，也无需任何制度上的解放。因着神圣的出生，以及凭着神圣生命而有的生活，所有在基督里的信徒，在召会中都有平等的身分；召会乃是在基督里的新人，没有为奴和自主的区别。（西三10～11。）这是根据三个事实：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(一)基督在十字架上的死已经废掉不同生活方式的规条，为着创造一个新人；（弗二15；）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(二)我们已经浸入基督，在祂里面成为一，不再有任何差异；（加三27～28；）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(三)在新人里，基督是一切，又在一切之内。（西三11。）这样的生命，同着这样在平等交通里的爱，足能在召会中维持良好的秩序（提多），完成神对召会的经纶（提前），并对抗召会败落的潮流（提后）。本书在新约的排列上，位于前三卷之后，乃是出于神主宰的权柄。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1816</Words>
  <Application>Microsoft Office PowerPoint</Application>
  <PresentationFormat>全屏显示(4:3)</PresentationFormat>
  <Paragraphs>56</Paragraphs>
  <Slides>13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0" baseType="lpstr">
      <vt:lpstr>方正姚体</vt:lpstr>
      <vt:lpstr>仿宋</vt:lpstr>
      <vt:lpstr>华文仿宋</vt:lpstr>
      <vt:lpstr>华文宋体</vt:lpstr>
      <vt:lpstr>微软雅黑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bide</dc:creator>
  <cp:lastModifiedBy>bide</cp:lastModifiedBy>
  <cp:revision>30</cp:revision>
  <dcterms:created xsi:type="dcterms:W3CDTF">2019-06-19T02:08:00Z</dcterms:created>
  <dcterms:modified xsi:type="dcterms:W3CDTF">2020-10-14T05:09:56Z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