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子说话，承万有，成就洗罪坐神右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/>
          <p:nvPr/>
        </p:nvGraphicFramePr>
        <p:xfrm>
          <a:off x="839470" y="1496060"/>
          <a:ext cx="7465695" cy="41097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95985"/>
                <a:gridCol w="3094990"/>
                <a:gridCol w="3474720"/>
              </a:tblGrid>
              <a:tr h="12007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名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/>
                        <a:t>天使、神的使者</a:t>
                      </a: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/>
                        <a:t>（超特、美）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/>
                        <a:t>子</a:t>
                      </a: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/>
                        <a:t>（更超特、更美）</a:t>
                      </a:r>
                    </a:p>
                  </a:txBody>
                  <a:tcPr anchor="ctr" anchorCtr="1"/>
                </a:tc>
              </a:tr>
              <a:tr h="17278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身位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 b="1"/>
                        <a:t>受造之物（风、火焰），服役的灵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 b="1"/>
                        <a:t>儿子，长子，神，</a:t>
                      </a: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 b="1"/>
                        <a:t>永远的王，神的受膏者，创造主</a:t>
                      </a:r>
                    </a:p>
                  </a:txBody>
                  <a:tcPr anchor="ctr" anchorCtr="1"/>
                </a:tc>
              </a:tr>
              <a:tr h="11811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工作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 b="1"/>
                        <a:t>服役，为承受救恩的人效力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 b="1"/>
                        <a:t>创造，产生众子，</a:t>
                      </a:r>
                    </a:p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400" b="1"/>
                        <a:t>作王治理</a:t>
                      </a: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839470" y="677545"/>
            <a:ext cx="16078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 b="1">
                <a:solidFill>
                  <a:schemeClr val="accent6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超越天使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9320" y="525145"/>
            <a:ext cx="744664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1:8 论到子却说，“神啊，你的宝座是永永远远的，你国的权杖是正直的权杖。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9320" y="1633855"/>
            <a:ext cx="7446010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本节的“神啊，”与9节“你的神，”都是说到子。子既是神自己，祂就是神，所以这里说，神啊。子也是人，神是祂的神，所以9节说，你的神。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书的用意是要给希伯来的信徒看见，神的救恩超越犹太教。犹太教所夸耀的是神、天使、摩西、大祭司亚伦、旧约及其事奉。作者首先指出，在神的救恩里，第一超越的，不仅是神，也是彰显出来的神，就是子神。然后，他继续揭示基督超越天使，超越摩西，超越亚伦，并且祂所立生命的新约，也超越字句的旧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12445" y="1059180"/>
            <a:ext cx="812228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1:14 天使岂不都是服役的灵，奉差遣为那些将要承受救恩的人效力么？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12445" y="342900"/>
            <a:ext cx="807021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1:9 你爱公义，恨恶不法；所以神，就是你的神，用欢乐的油膏你，胜过膏你的同伙。”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12445" y="1477645"/>
            <a:ext cx="81216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</a:rPr>
              <a:t>在神的经纶里，基督是神所立，完成神计划者，我们乃是基督在神圣权益上的同伙。祂为神所膏，我们也与祂一同分受这膏，好完成神的定旨。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12445" y="2150110"/>
            <a:ext cx="812165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子被立为承受万有者，我们信祂的人是祂的同伙，因此和祂同作后嗣，不仅承受救恩，也要与祂一同承受万有。所以我们乃是与祂同作宇宙的拥有者，天使不过是我们的仆役，不仅低于祂，也低于我们。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子已经被立为后嗣。我们蒙了拯救，和祂同作后嗣，同享祂的产业。二3所说这么大的救恩，能拯救我们到一个地步，使我们成为祂的同伙，有分于神的设立。因此，凡祂所承受的，我们都有分。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这些子的同伙乃是神的家、真伯特利、天的门；在此子是天梯，把地联于天，并把天带到地。在这梯子上，神的使者上去下来，作服役的灵，为我们这些承受这莫大救恩的人效力。本书所说的，犹如天的门；在此我们享受基督作那属天的一位，使我们联于天，并把天带给我们，使我们得以成为属天的子民，在地上过属天的生活，且承受一切属天的事物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0595" y="701675"/>
            <a:ext cx="7371715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在已过的永远里，祂就是神；祂是地与诸天的创造者；是万有的维持、载着并推动者；是万有的承受者；祂成为肉体，借着钉十字架成功救赎；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在复活里，祂生为神的长子，将生命分赐给神许多的儿子；祂这神的长子，还要再来；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在国度里，祂要在宝座上作王掌权；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在将来的永世，祂要存到永永远远。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这么短的一章却包括得这么广泛，启示出从已过永远到将来永远基督的所是。这就是我们的基督。祂是何等超越了天使！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6095" y="205740"/>
            <a:ext cx="916940" cy="953135"/>
          </a:xfrm>
          <a:prstGeom prst="rect">
            <a:avLst/>
          </a:prstGeom>
          <a:noFill/>
          <a:ln w="9525" cmpd="sng">
            <a:solidFill>
              <a:srgbClr val="C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chemeClr val="accent6">
                    <a:lumMod val="75000"/>
                  </a:schemeClr>
                </a:solidFill>
                <a:latin typeface="华文细黑" panose="02010600040101010101" charset="-122"/>
                <a:ea typeface="华文细黑" panose="02010600040101010101" charset="-122"/>
              </a:rPr>
              <a:t>希伯来书</a:t>
            </a:r>
          </a:p>
        </p:txBody>
      </p:sp>
      <p:pic>
        <p:nvPicPr>
          <p:cNvPr id="3" name="图片 2" descr="微信图片_20200212175221"/>
          <p:cNvPicPr>
            <a:picLocks noChangeAspect="1"/>
          </p:cNvPicPr>
          <p:nvPr/>
        </p:nvPicPr>
        <p:blipFill>
          <a:blip r:embed="rId2">
            <a:grayscl/>
            <a:lum bright="18000"/>
          </a:blip>
          <a:srcRect l="22777"/>
          <a:stretch>
            <a:fillRect/>
          </a:stretch>
        </p:blipFill>
        <p:spPr>
          <a:xfrm>
            <a:off x="3834765" y="1614170"/>
            <a:ext cx="5082540" cy="419481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664970" y="175260"/>
            <a:ext cx="735647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“希伯来”字根的意思是过去，特别是指过河，从河这边过到河那边，从这一边过到那一边，所以希伯来人乃是过河的人。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4825" y="1469390"/>
            <a:ext cx="354330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亚伯拉罕就是这样的一个人，从伯拉大河那边拜偶像之地的迦勒底，过到伯拉大河这边事奉神的迦南地。他是</a:t>
            </a:r>
            <a:r>
              <a:rPr lang="zh-CN" altLang="en-US" sz="2400" b="1">
                <a:sym typeface="+mn-ea"/>
              </a:rPr>
              <a:t>头一个希伯来人，是凭信心接触神之人的始祖。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4825" y="4834255"/>
            <a:ext cx="32715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神称为希伯来人的神。（出九1，13。）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1355" y="1513840"/>
            <a:ext cx="7866380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著者： </a:t>
            </a:r>
            <a:r>
              <a:rPr lang="zh-CN" altLang="en-US" sz="2400" b="1"/>
              <a:t>按本书丰富高深的内容，在保罗外，无人能够资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   格作本书之著者。十三23提到提摩太，交通话语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   的语气，也证实本书系保罗所写。书内所以未提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   著者，其原因见一1注1。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著时：</a:t>
            </a:r>
            <a:r>
              <a:rPr lang="zh-CN" altLang="en-US" sz="2400" b="1"/>
              <a:t> 可能在主后六十七年，当使徒保罗第一次被囚罗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   马获释之后，留在米利都时。（提后四20。）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著地：</a:t>
            </a:r>
            <a:r>
              <a:rPr lang="zh-CN" altLang="en-US" sz="2400" b="1"/>
              <a:t> 可能在米利都。（证实的经节如前项。）本书十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    三24所说从义大利来的人，证明此书并非写在罗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   马。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受者： </a:t>
            </a:r>
            <a:r>
              <a:rPr lang="zh-CN" altLang="en-US" sz="2400" b="1"/>
              <a:t>照本书内容，很显明的是希伯来信徒。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1355" y="402590"/>
            <a:ext cx="10744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  <a:sym typeface="+mn-ea"/>
              </a:rPr>
              <a:t>主 题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1355" y="1012190"/>
            <a:ext cx="78657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基督超越犹太教及其一切，祂所完成的新约也比旧约更美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870" y="828675"/>
            <a:ext cx="644271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壹 引言</a:t>
            </a:r>
            <a:r>
              <a:rPr lang="en-US" altLang="zh-CN" sz="2000" b="1"/>
              <a:t>——</a:t>
            </a:r>
            <a:r>
              <a:rPr lang="zh-CN" altLang="en-US" sz="2000" b="1"/>
              <a:t>神在子里说话　一1～3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贰 基督的超越　一4～十39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一 超越天使　一4～二18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二 超越摩西，是配得更多荣耀与尊贵的使徒　三1～6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三 超越亚伦　四14～七28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四 基督的新约超越旧约　八1～十18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叁 信</a:t>
            </a:r>
            <a:r>
              <a:rPr lang="en-US" altLang="zh-CN" sz="2000" b="1"/>
              <a:t>——</a:t>
            </a:r>
            <a:r>
              <a:rPr lang="zh-CN" altLang="en-US" sz="2000" b="1"/>
              <a:t>独一的路　十一1～40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一 信的定义　1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二 信的见证人　2～40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肆 召会生活中的美德　十三1～19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一 六件实行的事　1～7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二 对基督的经历　8～15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   三 另外四件必需的事　16～19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伍 结语　十三20～25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8870" y="368300"/>
            <a:ext cx="9474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纲  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9470" y="763905"/>
            <a:ext cx="69932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 神既在古时，借着众申言者，多分多方向列祖说话，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 就在这末后的日子，在子里向我们说话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9470" y="264795"/>
            <a:ext cx="3237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  <a:sym typeface="+mn-ea"/>
              </a:rPr>
              <a:t>引言</a:t>
            </a:r>
            <a:r>
              <a:rPr lang="en-US" altLang="zh-CN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  <a:sym typeface="+mn-ea"/>
              </a:rPr>
              <a:t>——</a:t>
            </a: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  <a:sym typeface="+mn-ea"/>
              </a:rPr>
              <a:t>神在子里说话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9470" y="1463040"/>
            <a:ext cx="76295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赞美神，祂说话了！神若不说话，祂就是奥秘的；但祂已经说话，把自己启示出来，就不再是奥秘的了。现今祂是那启示出来的神。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57680" y="3611245"/>
            <a:ext cx="1201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solidFill>
                  <a:srgbClr val="C00000"/>
                </a:solidFill>
                <a:latin typeface="华文隶书" panose="02010800040101010101" charset="-122"/>
                <a:ea typeface="华文隶书" panose="02010800040101010101" charset="-122"/>
              </a:rPr>
              <a:t>神的说话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50595" y="3970020"/>
            <a:ext cx="6921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accent6">
                    <a:lumMod val="75000"/>
                  </a:schemeClr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古时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802890" y="397002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accent6">
                    <a:lumMod val="75000"/>
                  </a:schemeClr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末后的日子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50595" y="4554220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借着众申言者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50595" y="5056505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多分多方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50595" y="565721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向列祖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02890" y="455422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在子里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802890" y="565721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向我们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665980" y="4712970"/>
            <a:ext cx="5391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子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839470" y="2205355"/>
            <a:ext cx="762952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本书所强调的不是人说话，乃是神说话。所以本书不提作者是谁，甚至一切引用旧约的话，也不提说话者的名。按照本书的观念，全本圣经都是神的说话。因此，当本书提到旧约时，总是说那就是圣灵说的话。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370195" y="3947795"/>
            <a:ext cx="3098800" cy="2245360"/>
          </a:xfrm>
          <a:prstGeom prst="rect">
            <a:avLst/>
          </a:prstGeom>
          <a:noFill/>
          <a:ln w="9525" cmpd="sng">
            <a:solidFill>
              <a:srgbClr val="C00000"/>
            </a:solidFill>
            <a:prstDash val="sysDot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楷体" panose="02010600040101010101" charset="-122"/>
                <a:ea typeface="华文楷体" panose="02010600040101010101" charset="-122"/>
              </a:rPr>
              <a:t>子就是神自己，是彰显出来的神。父神是隐藏的，子神是显出的。从来没有人见过神；惟有子，就是神的话和神的说话，藉着完全的彰显、说明并解释，将神表明出来。</a:t>
            </a:r>
          </a:p>
        </p:txBody>
      </p:sp>
      <p:sp>
        <p:nvSpPr>
          <p:cNvPr id="16" name="右箭头 15"/>
          <p:cNvSpPr/>
          <p:nvPr/>
        </p:nvSpPr>
        <p:spPr>
          <a:xfrm>
            <a:off x="4192270" y="4897755"/>
            <a:ext cx="338455" cy="1587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6145" y="428625"/>
            <a:ext cx="77260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 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神已立祂作承受万有者，也曾借着祂造了宇宙；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1:3 祂是神荣耀的光辉，是神本质的印像，用祂大能的话维持、载着并推动万有；祂成就了洗罪的事，就坐在高处至尊至大者的右边。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3930" y="4824730"/>
            <a:ext cx="20154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在救赎里——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3930" y="2051685"/>
            <a:ext cx="35426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子是本书的中心和重点。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63930" y="2521585"/>
            <a:ext cx="69164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在神格里，祂是神荣耀的光辉，是神本质的印像。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63930" y="3008630"/>
            <a:ext cx="20154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在创造里——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63930" y="3451860"/>
            <a:ext cx="257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宇宙被造的凭借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63930" y="3873500"/>
            <a:ext cx="4415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维持、载着并推动万有的大能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63930" y="4301490"/>
            <a:ext cx="2885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被立的承受万有者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963930" y="5346700"/>
            <a:ext cx="69164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祂成就了洗罪的事，现今坐在诸天之上神的右边。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838440" y="3413125"/>
            <a:ext cx="7937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身位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838440" y="452183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工作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8645" y="295275"/>
            <a:ext cx="50800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祂是神荣耀的光辉，是神本质的印像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8645" y="698500"/>
            <a:ext cx="775144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神荣耀的光辉，如同日光的照耀和光辉。子是父荣耀的照耀和光辉，这是说到神的荣耀。神本质的印像，如同图章的印记。子是父神所是的彰显，这是说到神的本质。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8645" y="1760220"/>
            <a:ext cx="756094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神已立祂作承受万有者，也曾借着祂造了宇宙；</a:t>
            </a:r>
            <a:r>
              <a:rPr lang="en-US" altLang="zh-CN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……用祂大能的话维持、载着并推动万有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88645" y="4076700"/>
            <a:ext cx="7752080" cy="2461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子维持、载着并推动万有，不是借祂的工作，乃是用祂即时的话，大能的话。在创造里，万有是借着祂这话而成的，宇宙是凭神的话结构起来的，“祂说有，就有；命立，就立。”在救恩里，我们是借着祂的话得救的。祂的权柄带着大能得以执行，乃是借着祂的话。祂医治的大能得以实化，也是凭着祂的话。本书这里说，神在子里说话，并且子用祂的话维持、载着并推动万有。这完全是说话的事。主一说话，一切就井然有序了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88645" y="2612390"/>
            <a:ext cx="775208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子是那在神的经纶中要承受万有的合法后嗣。祂不仅是神的儿子，也是神的后嗣，因此父神一切的所是和所有，都归祂所有。已过，子是万有的创造者；现今，祂是万有的维持、载着并推动者；将来，祂是万有的承受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91235" y="307340"/>
            <a:ext cx="14046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chemeClr val="accent6">
                    <a:lumMod val="50000"/>
                  </a:schemeClr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超越天使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91235" y="786765"/>
            <a:ext cx="74707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1:4 祂所承受的名，既比天使的名更超特，祂就比天使更美。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91235" y="1576070"/>
            <a:ext cx="74707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1:7 论到使者，祂说，“神使祂的使者为风，并使祂的仆役为火焰。”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91235" y="2388870"/>
            <a:ext cx="74707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1:14 天使岂不都是服役的灵，奉差遣为那些将要承受救恩的人效力么？ </a:t>
            </a:r>
          </a:p>
        </p:txBody>
      </p:sp>
      <p:graphicFrame>
        <p:nvGraphicFramePr>
          <p:cNvPr id="8" name="表格 7"/>
          <p:cNvGraphicFramePr/>
          <p:nvPr/>
        </p:nvGraphicFramePr>
        <p:xfrm>
          <a:off x="1075055" y="3455035"/>
          <a:ext cx="7265035" cy="193357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34465"/>
                <a:gridCol w="5830570"/>
              </a:tblGrid>
              <a:tr h="6445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天使、神的使者（超特、美）</a:t>
                      </a:r>
                    </a:p>
                  </a:txBody>
                  <a:tcPr anchor="ctr"/>
                </a:tc>
              </a:tr>
              <a:tr h="6445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身  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受造之物（风、火焰），服役的灵</a:t>
                      </a:r>
                    </a:p>
                  </a:txBody>
                  <a:tcPr anchor="ctr"/>
                </a:tc>
              </a:tr>
              <a:tr h="6445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工  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服役，为承受救恩的人效力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8655" y="243840"/>
            <a:ext cx="773239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1:4 祂所承受的名，既比天使的名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更超特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，祂就比天使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更美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1:5 神曾对那一个天使说过，“你是我的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儿子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，我今日生了你？”又说，“我要作祂的父，祂要作我的儿子？”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1:6 再者，神再带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长子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到世上来的时候，就说，“神的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众使者都要拜祂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8655" y="1902460"/>
            <a:ext cx="773239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1:8 论到子却说，“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啊，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你的宝座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是永永远远的，你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国的权杖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是正直的权杖。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1:9 你爱公义，恨恶不法；所以神，就是你的神，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用欢乐的油膏你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，胜过膏你的同伙。”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1:10 又说，“主啊，你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起初立了地的根基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诸天也是你手的工作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1:12 </a:t>
            </a:r>
            <a:r>
              <a:rPr lang="en-US" altLang="zh-CN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惟有你仍是一样，你的年数也没有穷尽。” </a:t>
            </a:r>
          </a:p>
        </p:txBody>
      </p:sp>
      <p:graphicFrame>
        <p:nvGraphicFramePr>
          <p:cNvPr id="8" name="表格 7"/>
          <p:cNvGraphicFramePr/>
          <p:nvPr/>
        </p:nvGraphicFramePr>
        <p:xfrm>
          <a:off x="878205" y="3931285"/>
          <a:ext cx="7331075" cy="235648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08405"/>
                <a:gridCol w="6122670"/>
              </a:tblGrid>
              <a:tr h="5810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/>
                        <a:t>子（更超特、更美）</a:t>
                      </a:r>
                    </a:p>
                  </a:txBody>
                  <a:tcPr anchor="ctr"/>
                </a:tc>
              </a:tr>
              <a:tr h="10229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身  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儿子，长子，神，永远的王，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2400" b="1"/>
                        <a:t>神的受膏者，创造主</a:t>
                      </a:r>
                    </a:p>
                  </a:txBody>
                  <a:tcPr anchor="ctr"/>
                </a:tc>
              </a:tr>
              <a:tr h="7524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>
                          <a:solidFill>
                            <a:srgbClr val="C0000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工  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创造，产生众子，作王治理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2141</Words>
  <Application>Microsoft Office PowerPoint</Application>
  <PresentationFormat>全屏显示(4:3)</PresentationFormat>
  <Paragraphs>118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方正姚体</vt:lpstr>
      <vt:lpstr>仿宋</vt:lpstr>
      <vt:lpstr>华文楷体</vt:lpstr>
      <vt:lpstr>华文隶书</vt:lpstr>
      <vt:lpstr>华文细黑</vt:lpstr>
      <vt:lpstr>华文中宋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7</cp:revision>
  <dcterms:created xsi:type="dcterms:W3CDTF">2020-02-12T09:40:00Z</dcterms:created>
  <dcterms:modified xsi:type="dcterms:W3CDTF">2020-10-14T05:12:37Z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