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2"/>
  </p:sldMasterIdLst>
  <p:sldIdLst>
    <p:sldId id="256" r:id="rId3"/>
    <p:sldId id="270" r:id="rId4"/>
    <p:sldId id="271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  <a:p>
            <a:pPr lvl="1" fontAlgn="auto"/>
            <a:r>
              <a:rPr lang="zh-CN" altLang="en-US" strike="noStrike" noProof="1" smtClean="0"/>
              <a:t>第二级</a:t>
            </a:r>
          </a:p>
          <a:p>
            <a:pPr lvl="2" fontAlgn="auto"/>
            <a:r>
              <a:rPr lang="zh-CN" altLang="en-US" strike="noStrike" noProof="1" smtClean="0"/>
              <a:t>第三级</a:t>
            </a:r>
          </a:p>
          <a:p>
            <a:pPr lvl="3" fontAlgn="auto"/>
            <a:r>
              <a:rPr lang="zh-CN" altLang="en-US" strike="noStrike" noProof="1" smtClean="0"/>
              <a:t>第四级</a:t>
            </a:r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  <a:p>
            <a:pPr lvl="1" fontAlgn="auto"/>
            <a:r>
              <a:rPr lang="zh-CN" altLang="en-US" strike="noStrike" noProof="1" smtClean="0"/>
              <a:t>第二级</a:t>
            </a:r>
          </a:p>
          <a:p>
            <a:pPr lvl="2" fontAlgn="auto"/>
            <a:r>
              <a:rPr lang="zh-CN" altLang="en-US" strike="noStrike" noProof="1" smtClean="0"/>
              <a:t>第三级</a:t>
            </a:r>
          </a:p>
          <a:p>
            <a:pPr lvl="3" fontAlgn="auto"/>
            <a:r>
              <a:rPr lang="zh-CN" altLang="en-US" strike="noStrike" noProof="1" smtClean="0"/>
              <a:t>第四级</a:t>
            </a:r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  <a:p>
            <a:pPr lvl="1" fontAlgn="auto"/>
            <a:r>
              <a:rPr lang="zh-CN" altLang="en-US" strike="noStrike" noProof="1" smtClean="0"/>
              <a:t>第二级</a:t>
            </a:r>
          </a:p>
          <a:p>
            <a:pPr lvl="2" fontAlgn="auto"/>
            <a:r>
              <a:rPr lang="zh-CN" altLang="en-US" strike="noStrike" noProof="1" smtClean="0"/>
              <a:t>第三级</a:t>
            </a:r>
          </a:p>
          <a:p>
            <a:pPr lvl="3" fontAlgn="auto"/>
            <a:r>
              <a:rPr lang="zh-CN" altLang="en-US" strike="noStrike" noProof="1" smtClean="0"/>
              <a:t>第四级</a:t>
            </a:r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  <a:p>
            <a:pPr lvl="1" fontAlgn="auto"/>
            <a:r>
              <a:rPr lang="zh-CN" altLang="en-US" strike="noStrike" noProof="1" smtClean="0"/>
              <a:t>第二级</a:t>
            </a:r>
          </a:p>
          <a:p>
            <a:pPr lvl="2" fontAlgn="auto"/>
            <a:r>
              <a:rPr lang="zh-CN" altLang="en-US" strike="noStrike" noProof="1" smtClean="0"/>
              <a:t>第三级</a:t>
            </a:r>
          </a:p>
          <a:p>
            <a:pPr lvl="3" fontAlgn="auto"/>
            <a:r>
              <a:rPr lang="zh-CN" altLang="en-US" strike="noStrike" noProof="1" smtClean="0"/>
              <a:t>第四级</a:t>
            </a:r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  <a:p>
            <a:pPr lvl="1" fontAlgn="auto"/>
            <a:r>
              <a:rPr lang="zh-CN" altLang="en-US" strike="noStrike" noProof="1" smtClean="0"/>
              <a:t>第二级</a:t>
            </a:r>
          </a:p>
          <a:p>
            <a:pPr lvl="2" fontAlgn="auto"/>
            <a:r>
              <a:rPr lang="zh-CN" altLang="en-US" strike="noStrike" noProof="1" smtClean="0"/>
              <a:t>第三级</a:t>
            </a:r>
          </a:p>
          <a:p>
            <a:pPr lvl="3" fontAlgn="auto"/>
            <a:r>
              <a:rPr lang="zh-CN" altLang="en-US" strike="noStrike" noProof="1" smtClean="0"/>
              <a:t>第四级</a:t>
            </a:r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  <a:p>
            <a:pPr lvl="1" fontAlgn="auto"/>
            <a:r>
              <a:rPr lang="zh-CN" altLang="en-US" strike="noStrike" noProof="1" smtClean="0"/>
              <a:t>第二级</a:t>
            </a:r>
          </a:p>
          <a:p>
            <a:pPr lvl="2" fontAlgn="auto"/>
            <a:r>
              <a:rPr lang="zh-CN" altLang="en-US" strike="noStrike" noProof="1" smtClean="0"/>
              <a:t>第三级</a:t>
            </a:r>
          </a:p>
          <a:p>
            <a:pPr lvl="3" fontAlgn="auto"/>
            <a:r>
              <a:rPr lang="zh-CN" altLang="en-US" strike="noStrike" noProof="1" smtClean="0"/>
              <a:t>第四级</a:t>
            </a:r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  <a:p>
            <a:pPr lvl="1" fontAlgn="auto"/>
            <a:r>
              <a:rPr lang="zh-CN" altLang="en-US" strike="noStrike" noProof="1" smtClean="0"/>
              <a:t>第二级</a:t>
            </a:r>
          </a:p>
          <a:p>
            <a:pPr lvl="2" fontAlgn="auto"/>
            <a:r>
              <a:rPr lang="zh-CN" altLang="en-US" strike="noStrike" noProof="1" smtClean="0"/>
              <a:t>第三级</a:t>
            </a:r>
          </a:p>
          <a:p>
            <a:pPr lvl="3" fontAlgn="auto"/>
            <a:r>
              <a:rPr lang="zh-CN" altLang="en-US" strike="noStrike" noProof="1" smtClean="0"/>
              <a:t>第四级</a:t>
            </a:r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lstStyle/>
          <a:p>
            <a:pPr lvl="0" indent="-228600"/>
            <a:r>
              <a:rPr lang="zh-CN" altLang="en-US"/>
              <a:t>单击此处编辑母版文本样式</a:t>
            </a:r>
          </a:p>
          <a:p>
            <a:pPr lvl="1" indent="-228600"/>
            <a:r>
              <a:rPr lang="zh-CN" altLang="en-US"/>
              <a:t>第二级</a:t>
            </a:r>
          </a:p>
          <a:p>
            <a:pPr lvl="2" indent="-228600"/>
            <a:r>
              <a:rPr lang="zh-CN" altLang="en-US"/>
              <a:t>第三级</a:t>
            </a:r>
          </a:p>
          <a:p>
            <a:pPr lvl="3" indent="-228600"/>
            <a:r>
              <a:rPr lang="zh-CN" altLang="en-US"/>
              <a:t>第四级</a:t>
            </a:r>
          </a:p>
          <a:p>
            <a:pPr lvl="4" indent="-228600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031" name="图片 6" descr="1"/>
          <p:cNvPicPr>
            <a:picLocks noChangeAspect="1"/>
          </p:cNvPicPr>
          <p:nvPr/>
        </p:nvPicPr>
        <p:blipFill>
          <a:blip r:embed="rId12">
            <a:grayscl/>
            <a:lum bright="63998" contrast="-70001"/>
          </a:blip>
          <a:stretch>
            <a:fillRect/>
          </a:stretch>
        </p:blipFill>
        <p:spPr>
          <a:xfrm>
            <a:off x="-3175" y="-22225"/>
            <a:ext cx="9166225" cy="690245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0" descr="yishi"/>
          <p:cNvPicPr>
            <a:picLocks noChangeAspect="1"/>
          </p:cNvPicPr>
          <p:nvPr/>
        </p:nvPicPr>
        <p:blipFill>
          <a:blip r:embed="rId13">
            <a:grayscl/>
            <a:lum bright="76001" contrast="-7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041741" y="1730234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希伯来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05158" y="4481435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>
                <a:latin typeface="方正姚体" panose="02010601030101010101" pitchFamily="2" charset="-122"/>
                <a:ea typeface="方正姚体" panose="02010601030101010101" pitchFamily="2" charset="-122"/>
              </a:rPr>
              <a:t>血肉体，经死地，废魔释放众儿女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43202" y="3237851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32180" y="533400"/>
            <a:ext cx="68408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大在基督所作成的、正在作的、和将要作的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32180" y="1056005"/>
            <a:ext cx="26758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成就了洗罪的事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32180" y="1584325"/>
            <a:ext cx="73526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1:3 </a:t>
            </a:r>
            <a:r>
              <a:rPr lang="en-US" altLang="zh-CN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……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祂成就了洗罪的事，就坐在高处至尊至大者的右边；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32180" y="2463800"/>
            <a:ext cx="27387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为我们尝了死味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32180" y="2946400"/>
            <a:ext cx="73533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2:9 </a:t>
            </a:r>
            <a:r>
              <a:rPr lang="en-US" altLang="zh-CN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……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成为比天使微小一点的，好叫祂因着神的恩，为样样尝到死味。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32180" y="3830955"/>
            <a:ext cx="73533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借着有分于我们的性情，废除撒但，使我们从奴役里得释放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32180" y="4776470"/>
            <a:ext cx="735266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2:14 儿女既同有血肉之体，祂也照样亲自有分于血肉之体，为要藉着死，废除那掌死权的，就是魔鬼，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2:15 并要释放那些一生因怕死而受挟于奴役的人 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80465" y="603885"/>
            <a:ext cx="254000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4.</a:t>
            </a:r>
            <a:r>
              <a:rPr lang="zh-CN" altLang="en-US" sz="2400" b="1"/>
              <a:t>圣别我们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80465" y="1088390"/>
            <a:ext cx="708025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2:11 因那圣别人的，和那些被圣别的，都是出于一；因这缘故，祂称他们为弟兄，并不以为耻。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80465" y="2862580"/>
            <a:ext cx="708025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2:18 因为祂既然在所受的苦上被试诱，就能帮助被试诱的人。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80465" y="2299970"/>
            <a:ext cx="254000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5.</a:t>
            </a:r>
            <a:r>
              <a:rPr lang="zh-CN" altLang="en-US" sz="2400" b="1"/>
              <a:t>能帮助我们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04265" y="782955"/>
            <a:ext cx="26492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大在救恩的范围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04265" y="1411605"/>
            <a:ext cx="57327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使我们成为神所立之后嗣的同伙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04265" y="1986280"/>
            <a:ext cx="71634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1:9 你爱公义，恨恶不法；所以神，就是你的神，用欢乐的油膏你，胜过膏你的同伙 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55700" y="3389630"/>
            <a:ext cx="40259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领我们进荣耀里去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04265" y="4098925"/>
            <a:ext cx="72142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2:10 原来万有因祂而有，借祂而造的那位，为着要领许多的儿子进荣耀里去 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35685" y="627380"/>
            <a:ext cx="70612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使我们与基督同得要来的世界为业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35685" y="1213485"/>
            <a:ext cx="71291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2:5 我们所说要来的世界，神原没有交给天使管辖。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35685" y="2350135"/>
            <a:ext cx="26079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sym typeface="+mn-ea"/>
              </a:rPr>
              <a:t>4.</a:t>
            </a:r>
            <a:r>
              <a:rPr lang="zh-CN" altLang="en-US" sz="2400" b="1"/>
              <a:t>拯救我们到底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35685" y="2967990"/>
            <a:ext cx="72269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7:25 所以，那借着祂来到神面前的人，祂都能拯救到底。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35685" y="4032250"/>
            <a:ext cx="722693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在这莫大的救恩里，我们要蒙拯救到底。这救恩是无限的，在任何时候，都能完全、完满、完美的拯救我们到底。这就是</a:t>
            </a:r>
            <a:r>
              <a:rPr lang="en-US" altLang="zh-CN" sz="2400" b="1"/>
              <a:t>“</a:t>
            </a:r>
            <a:r>
              <a:rPr lang="zh-CN" altLang="en-US" sz="2400" b="1"/>
              <a:t>这么大的救恩</a:t>
            </a:r>
            <a:r>
              <a:rPr lang="en-US" altLang="zh-CN" sz="2400" b="1"/>
              <a:t>”</a:t>
            </a:r>
            <a:r>
              <a:rPr lang="zh-CN" altLang="en-US" sz="2400" b="1"/>
              <a:t>的范围。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60450" y="1261110"/>
            <a:ext cx="357187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这么大的救恩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60450" y="199453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大在基督的所是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60450" y="2667000"/>
            <a:ext cx="599821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大在基督所作成的、正在作的、和将要作的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60450" y="3255010"/>
            <a:ext cx="232537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大在救恩的范围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61085" y="835660"/>
            <a:ext cx="715708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2:1 所以，我们必须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越发注重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所听见的，</a:t>
            </a:r>
            <a:r>
              <a:rPr lang="zh-CN" altLang="en-US" sz="2400" b="1">
                <a:solidFill>
                  <a:srgbClr val="C0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恐怕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我们</a:t>
            </a:r>
            <a:r>
              <a:rPr lang="zh-CN" altLang="en-US" sz="2400" b="1">
                <a:solidFill>
                  <a:srgbClr val="C0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随流漂去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2:2 那借着天使所说的话，既是确定的，凡干犯、悖逆的，又都受了该受的报应；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2:3 我们</a:t>
            </a:r>
            <a:r>
              <a:rPr lang="zh-CN" altLang="en-US" sz="2400" b="1">
                <a:solidFill>
                  <a:srgbClr val="C0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若忽略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了这么大的救恩，</a:t>
            </a:r>
            <a:r>
              <a:rPr lang="zh-CN" altLang="en-US" sz="2400" b="1">
                <a:solidFill>
                  <a:srgbClr val="C0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怎能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逃罪？这救恩起先是主亲自讲的，后来听见的人给我们证实了；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97610" y="3385185"/>
            <a:ext cx="36728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越发注重所听见的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97610" y="4105910"/>
            <a:ext cx="24676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不随流漂去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97610" y="4804410"/>
            <a:ext cx="15862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不忽略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91490" y="683260"/>
            <a:ext cx="54673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超越天使　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37590" y="709295"/>
            <a:ext cx="294703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 是神的儿子</a:t>
            </a:r>
            <a:r>
              <a:rPr lang="en-US" altLang="zh-CN" sz="2400" b="1">
                <a:sym typeface="+mn-ea"/>
              </a:rPr>
              <a:t>——</a:t>
            </a:r>
            <a:r>
              <a:rPr lang="zh-CN" altLang="en-US" sz="2400" b="1">
                <a:sym typeface="+mn-ea"/>
              </a:rPr>
              <a:t>是神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51890" y="1735455"/>
            <a:ext cx="44005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是人的儿子</a:t>
            </a:r>
            <a:r>
              <a:rPr lang="en-US" altLang="zh-CN" sz="2400" b="1"/>
              <a:t>——</a:t>
            </a:r>
            <a:r>
              <a:rPr lang="zh-CN" altLang="en-US" sz="2400" b="1"/>
              <a:t>是人</a:t>
            </a:r>
          </a:p>
        </p:txBody>
      </p:sp>
      <p:sp>
        <p:nvSpPr>
          <p:cNvPr id="5" name="左大括号 4"/>
          <p:cNvSpPr/>
          <p:nvPr/>
        </p:nvSpPr>
        <p:spPr>
          <a:xfrm>
            <a:off x="4038600" y="615315"/>
            <a:ext cx="202565" cy="617220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6" name="文本框 5"/>
          <p:cNvSpPr txBox="1"/>
          <p:nvPr/>
        </p:nvSpPr>
        <p:spPr>
          <a:xfrm>
            <a:off x="4223385" y="41148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身位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241165" y="93662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工作</a:t>
            </a:r>
          </a:p>
        </p:txBody>
      </p:sp>
      <p:sp>
        <p:nvSpPr>
          <p:cNvPr id="8" name="左大括号 7"/>
          <p:cNvSpPr/>
          <p:nvPr/>
        </p:nvSpPr>
        <p:spPr>
          <a:xfrm>
            <a:off x="962025" y="936625"/>
            <a:ext cx="189865" cy="1012825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9" name="文本框 8"/>
          <p:cNvSpPr txBox="1"/>
          <p:nvPr/>
        </p:nvSpPr>
        <p:spPr>
          <a:xfrm>
            <a:off x="1087120" y="2389505"/>
            <a:ext cx="60388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在要来的世界，神要交给基督管辖。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87120" y="2961640"/>
            <a:ext cx="59569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为着受死的苦，成为比天使微小一点的。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087120" y="3569970"/>
            <a:ext cx="74136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得了荣耀尊贵为冠冕。（被立为主为基督；被高举作元首，作救主）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087120" y="4524375"/>
            <a:ext cx="51581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是信徒救恩的创始者（元帅）。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087120" y="5117465"/>
            <a:ext cx="741426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5.</a:t>
            </a:r>
            <a:r>
              <a:rPr lang="zh-CN" altLang="en-US" sz="2400" b="1"/>
              <a:t>是怜悯、忠信的大祭司，为百姓的罪成就平息，帮助被试诱的人。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8045" y="471805"/>
            <a:ext cx="13246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祷 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8045" y="1003300"/>
            <a:ext cx="747839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2:3 我们若忽略了这么大的救恩，怎能逃罪？这救恩起先是主亲自讲的，后来听见的人给我们证实了；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68045" y="2047240"/>
            <a:ext cx="7478395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2:9 惟独看见耶稣得了荣耀尊贵为冠冕，祂为着受死的苦，成为比天使微小一点的，好叫祂因着神的恩，为样样尝到死味。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2:10 原来万有因祂而有，借祂而造的那位，为着要领许多的儿子进荣耀里去，就借着苦难成全他们救恩的创始者，这对祂本是合宜的。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8045" y="4808220"/>
            <a:ext cx="747839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2:17 所以祂凡事该与祂的弟兄一样，为要在关于神的事上，成为怜悯、忠信的大祭司，好为百姓的罪成就平息。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50645" y="1907540"/>
            <a:ext cx="65170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（第一个警告─要注重论到子的话　二1～4）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50645" y="2677160"/>
            <a:ext cx="392811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是人的儿子─是人　二5～18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350645" y="965200"/>
            <a:ext cx="14046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主要内容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48385" y="712470"/>
            <a:ext cx="727519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2:1 所以，我们必须越发注重所听见的，恐怕我们随流漂去。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48385" y="1844040"/>
            <a:ext cx="727519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2:2 那借着天使所说的话，既是确定的，凡干犯、悖逆的，又都受了该受的报应；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48385" y="2952115"/>
            <a:ext cx="713232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2:3 我们若忽略了这么大的救恩，怎能逃罪？这救恩起先是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主亲自讲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的，后来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听见的人给我们证实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了；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2:4 又有神按自己的旨意，用神迹、奇事、并各样的异能、以及圣灵分给的恩赐，同他们作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见证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。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60450" y="646430"/>
            <a:ext cx="24390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这么大的救恩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60450" y="125158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大在基督的所是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20775" y="1856105"/>
            <a:ext cx="44570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是神的儿子</a:t>
            </a:r>
            <a:r>
              <a:rPr lang="en-US" altLang="zh-CN" sz="2400" b="1"/>
              <a:t>——</a:t>
            </a:r>
            <a:r>
              <a:rPr lang="zh-CN" altLang="en-US" sz="2400" b="1"/>
              <a:t>是神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351280" y="2535555"/>
            <a:ext cx="64985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1:3 祂是神荣耀的光辉，是神本质的印像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351280" y="3208655"/>
            <a:ext cx="708025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1:5 神曾对那一个天使说过，“你是我的儿子，我今日生了你？”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351280" y="4251325"/>
            <a:ext cx="61956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1:6 再者，神再带长子到世上来的时候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0905" y="518795"/>
            <a:ext cx="42773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是人的儿子</a:t>
            </a:r>
            <a:r>
              <a:rPr lang="en-US" altLang="zh-CN" sz="2400" b="1"/>
              <a:t>——</a:t>
            </a:r>
            <a:r>
              <a:rPr lang="zh-CN" altLang="en-US" sz="2400" b="1"/>
              <a:t>是人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0905" y="1153160"/>
            <a:ext cx="739584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2:6 但有人在经上某处郑重见证说，“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人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算什么，你竟顾念他？世人算什么，你竟眷顾他？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2:7 你使祂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比天使微小一点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 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90905" y="2896235"/>
            <a:ext cx="739521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</a:rPr>
              <a:t>看哪，耶稣天上坐着！我主基督登宝座！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</a:rPr>
              <a:t>祂是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</a:rPr>
              <a:t>那人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</a:rPr>
              <a:t>神所高举，荣耀、尊贵已得着。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</a:rPr>
              <a:t>（诗歌一一五首，第一节）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7880" y="1158240"/>
            <a:ext cx="737235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2:10 原来万有因祂而有，借祂而造的那位，为着要领许多的儿子进荣耀里去，就借着苦难成全他们，这对祂本是合宜的。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17880" y="556895"/>
            <a:ext cx="46405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3.</a:t>
            </a:r>
            <a:r>
              <a:rPr lang="zh-CN" altLang="en-US" sz="2400" b="1">
                <a:sym typeface="+mn-ea"/>
              </a:rPr>
              <a:t>救恩的创始者（救恩的元帅）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17880" y="2419350"/>
            <a:ext cx="7616190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如果救恩仅仅救我们脱离沉沦，我们就不需要元帅；但如果我们要进入荣耀，进入使人安息的美地，我们就需要元帅。神的救恩不是仅仅救我们脱离沉沦；祂的救恩乃是要救我们脱离一切反面的事物，而带我们进入荣耀，进入一个荣耀的安息。我们很快就要看见，这救恩不是一夜之间的事，乃是一生之久的过程。我们需要一生来跟随我们的元帅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17880" y="5288915"/>
            <a:ext cx="761555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元帅不仅是首领，也是战士。这首领作为元帅，不单要在前面开路、铺路，也要一路争战。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0595" y="1122680"/>
            <a:ext cx="7200265" cy="13646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2:17 所以祂凡事该与祂的弟兄一样，为要在关于神的事上，成为怜悯、忠信的大祭司，好为百姓的罪成就平息。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50595" y="514350"/>
            <a:ext cx="317309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4.</a:t>
            </a:r>
            <a:r>
              <a:rPr lang="zh-CN" altLang="en-US" sz="2400" b="1">
                <a:sym typeface="+mn-ea"/>
              </a:rPr>
              <a:t>怜悯、忠信的大祭司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50595" y="2545715"/>
            <a:ext cx="737933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基督是元帅，为我们争战，也是大祭司，一直供应我们。不要忧虑，祂一面是争战的元帅，一面也是供应的大祭司。祂能供应我们一切的需要。因此，我们理当一无所缺，因为基督供应一切。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19175" y="1233170"/>
            <a:ext cx="7105650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/>
              <a:t>“</a:t>
            </a:r>
            <a:r>
              <a:rPr lang="zh-CN" altLang="en-US" sz="2400" b="1"/>
              <a:t>这么大的救恩</a:t>
            </a:r>
            <a:r>
              <a:rPr lang="en-US" altLang="zh-CN" sz="2400" b="1"/>
              <a:t>”</a:t>
            </a:r>
            <a:r>
              <a:rPr lang="zh-CN" altLang="en-US" sz="2400" b="1"/>
              <a:t>不仅有救赎主和救主，祂是神，也是人。还有为我们争战的元帅，和供应我们的大祭司。我们应该得鼓励。如果你不争战，就必定失败，也得不到饼和酒的喂养。但是，如果你争战，就不仅要得胜，还要得到饼和酒。为着</a:t>
            </a:r>
            <a:r>
              <a:rPr lang="en-US" altLang="zh-CN" sz="2400" b="1"/>
              <a:t>“</a:t>
            </a:r>
            <a:r>
              <a:rPr lang="zh-CN" altLang="en-US" sz="2400" b="1"/>
              <a:t>这么大的救恩</a:t>
            </a:r>
            <a:r>
              <a:rPr lang="en-US" altLang="zh-CN" sz="2400" b="1"/>
              <a:t>”</a:t>
            </a:r>
            <a:r>
              <a:rPr lang="zh-CN" altLang="en-US" sz="2400" b="1"/>
              <a:t>，我们要说阿利路亚！这救恩之大，乃在于基督的所是。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1539</Words>
  <Application>Microsoft Office PowerPoint</Application>
  <PresentationFormat>全屏显示(4:3)</PresentationFormat>
  <Paragraphs>77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16</vt:i4>
      </vt:variant>
    </vt:vector>
  </HeadingPairs>
  <TitlesOfParts>
    <vt:vector size="27" baseType="lpstr">
      <vt:lpstr>方正姚体</vt:lpstr>
      <vt:lpstr>华文仿宋</vt:lpstr>
      <vt:lpstr>华文隶书</vt:lpstr>
      <vt:lpstr>华文细黑</vt:lpstr>
      <vt:lpstr>宋体</vt:lpstr>
      <vt:lpstr>微软雅黑</vt:lpstr>
      <vt:lpstr>Arial</vt:lpstr>
      <vt:lpstr>Calibri</vt:lpstr>
      <vt:lpstr>Calibri Light</vt:lpstr>
      <vt:lpstr>1_Office 主题</vt:lpstr>
      <vt:lpstr/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5</cp:revision>
  <dcterms:created xsi:type="dcterms:W3CDTF">2020-02-05T09:35:00Z</dcterms:created>
  <dcterms:modified xsi:type="dcterms:W3CDTF">2020-10-14T05:13:49Z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